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6" r:id="rId5"/>
    <p:sldId id="398" r:id="rId6"/>
    <p:sldId id="530" r:id="rId7"/>
    <p:sldId id="531" r:id="rId8"/>
    <p:sldId id="532" r:id="rId9"/>
    <p:sldId id="533" r:id="rId10"/>
    <p:sldId id="534" r:id="rId11"/>
    <p:sldId id="535" r:id="rId12"/>
    <p:sldId id="536" r:id="rId13"/>
    <p:sldId id="537" r:id="rId14"/>
    <p:sldId id="538" r:id="rId15"/>
    <p:sldId id="539" r:id="rId16"/>
    <p:sldId id="541" r:id="rId17"/>
    <p:sldId id="557" r:id="rId18"/>
    <p:sldId id="445" r:id="rId19"/>
    <p:sldId id="542" r:id="rId20"/>
    <p:sldId id="543" r:id="rId21"/>
    <p:sldId id="544" r:id="rId22"/>
    <p:sldId id="545" r:id="rId23"/>
    <p:sldId id="546" r:id="rId24"/>
    <p:sldId id="547" r:id="rId25"/>
    <p:sldId id="548" r:id="rId26"/>
    <p:sldId id="422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460" r:id="rId35"/>
    <p:sldId id="461" r:id="rId36"/>
    <p:sldId id="556" r:id="rId37"/>
    <p:sldId id="300" r:id="rId38"/>
    <p:sldId id="348" r:id="rId39"/>
    <p:sldId id="434" r:id="rId40"/>
    <p:sldId id="457" r:id="rId41"/>
    <p:sldId id="435" r:id="rId42"/>
    <p:sldId id="389" r:id="rId43"/>
    <p:sldId id="443" r:id="rId44"/>
    <p:sldId id="558" r:id="rId45"/>
    <p:sldId id="559" r:id="rId46"/>
    <p:sldId id="466" r:id="rId47"/>
    <p:sldId id="437" r:id="rId48"/>
    <p:sldId id="446" r:id="rId49"/>
    <p:sldId id="448" r:id="rId50"/>
    <p:sldId id="462" r:id="rId51"/>
    <p:sldId id="449" r:id="rId52"/>
    <p:sldId id="467" r:id="rId53"/>
    <p:sldId id="468" r:id="rId54"/>
    <p:sldId id="450" r:id="rId55"/>
    <p:sldId id="451" r:id="rId56"/>
    <p:sldId id="463" r:id="rId57"/>
    <p:sldId id="464" r:id="rId58"/>
    <p:sldId id="465" r:id="rId59"/>
    <p:sldId id="453" r:id="rId60"/>
    <p:sldId id="455" r:id="rId61"/>
    <p:sldId id="469" r:id="rId62"/>
    <p:sldId id="470" r:id="rId63"/>
    <p:sldId id="471" r:id="rId64"/>
    <p:sldId id="419" r:id="rId65"/>
  </p:sldIdLst>
  <p:sldSz cx="12192000" cy="6858000"/>
  <p:notesSz cx="6735763" cy="9866313"/>
  <p:embeddedFontLst>
    <p:embeddedFont>
      <p:font typeface="Cambria Math" panose="02040503050406030204" pitchFamily="18" charset="0"/>
      <p:regular r:id="rId6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oria" id="{8CBBBB74-D0B9-C04C-BBC9-FD95D2F774C2}">
          <p14:sldIdLst>
            <p14:sldId id="256"/>
            <p14:sldId id="398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1"/>
            <p14:sldId id="557"/>
            <p14:sldId id="445"/>
            <p14:sldId id="542"/>
            <p14:sldId id="543"/>
            <p14:sldId id="544"/>
            <p14:sldId id="545"/>
            <p14:sldId id="546"/>
            <p14:sldId id="547"/>
            <p14:sldId id="548"/>
            <p14:sldId id="422"/>
            <p14:sldId id="549"/>
            <p14:sldId id="550"/>
            <p14:sldId id="551"/>
            <p14:sldId id="552"/>
            <p14:sldId id="553"/>
            <p14:sldId id="554"/>
            <p14:sldId id="555"/>
            <p14:sldId id="460"/>
            <p14:sldId id="461"/>
            <p14:sldId id="556"/>
          </p14:sldIdLst>
        </p14:section>
        <p14:section name="Prática" id="{7F75668E-3C4F-47F2-9DA9-74693A720A08}">
          <p14:sldIdLst>
            <p14:sldId id="300"/>
            <p14:sldId id="348"/>
            <p14:sldId id="434"/>
            <p14:sldId id="457"/>
            <p14:sldId id="435"/>
            <p14:sldId id="389"/>
            <p14:sldId id="443"/>
            <p14:sldId id="558"/>
            <p14:sldId id="559"/>
            <p14:sldId id="466"/>
            <p14:sldId id="437"/>
            <p14:sldId id="446"/>
            <p14:sldId id="448"/>
            <p14:sldId id="462"/>
            <p14:sldId id="449"/>
            <p14:sldId id="467"/>
            <p14:sldId id="468"/>
            <p14:sldId id="450"/>
            <p14:sldId id="451"/>
            <p14:sldId id="463"/>
            <p14:sldId id="464"/>
            <p14:sldId id="465"/>
            <p14:sldId id="453"/>
            <p14:sldId id="455"/>
            <p14:sldId id="469"/>
            <p14:sldId id="470"/>
            <p14:sldId id="471"/>
            <p14:sldId id="4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3D9B8-EE35-4033-9E38-D50237B760F2}" v="47" dt="2024-10-21T22:25:40.70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7" autoAdjust="0"/>
    <p:restoredTop sz="96318" autoAdjust="0"/>
  </p:normalViewPr>
  <p:slideViewPr>
    <p:cSldViewPr snapToGrid="0">
      <p:cViewPr varScale="1">
        <p:scale>
          <a:sx n="93" d="100"/>
          <a:sy n="93" d="100"/>
        </p:scale>
        <p:origin x="104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gydio" userId="00575a3e5205fb66" providerId="LiveId" clId="{9643D9B8-EE35-4033-9E38-D50237B760F2}"/>
    <pc:docChg chg="undo custSel addSld delSld modSld addSection delSection modSection">
      <pc:chgData name="Jones Egydio" userId="00575a3e5205fb66" providerId="LiveId" clId="{9643D9B8-EE35-4033-9E38-D50237B760F2}" dt="2024-10-21T22:28:18.113" v="249" actId="26606"/>
      <pc:docMkLst>
        <pc:docMk/>
      </pc:docMkLst>
      <pc:sldChg chg="modSp mod">
        <pc:chgData name="Jones Egydio" userId="00575a3e5205fb66" providerId="LiveId" clId="{9643D9B8-EE35-4033-9E38-D50237B760F2}" dt="2024-10-21T22:12:53.375" v="8" actId="20577"/>
        <pc:sldMkLst>
          <pc:docMk/>
          <pc:sldMk cId="2823354560" sldId="256"/>
        </pc:sldMkLst>
        <pc:spChg chg="mod">
          <ac:chgData name="Jones Egydio" userId="00575a3e5205fb66" providerId="LiveId" clId="{9643D9B8-EE35-4033-9E38-D50237B760F2}" dt="2024-10-21T22:12:53.375" v="8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addSp delSp modSp add del mod setBg">
        <pc:chgData name="Jones Egydio" userId="00575a3e5205fb66" providerId="LiveId" clId="{9643D9B8-EE35-4033-9E38-D50237B760F2}" dt="2024-10-21T22:26:13.846" v="227" actId="26606"/>
        <pc:sldMkLst>
          <pc:docMk/>
          <pc:sldMk cId="0" sldId="300"/>
        </pc:sldMkLst>
        <pc:spChg chg="mod">
          <ac:chgData name="Jones Egydio" userId="00575a3e5205fb66" providerId="LiveId" clId="{9643D9B8-EE35-4033-9E38-D50237B760F2}" dt="2024-10-21T22:26:13.846" v="227" actId="26606"/>
          <ac:spMkLst>
            <pc:docMk/>
            <pc:sldMk cId="0" sldId="300"/>
            <ac:spMk id="412" creationId="{00000000-0000-0000-0000-000000000000}"/>
          </ac:spMkLst>
        </pc:spChg>
        <pc:spChg chg="mod ord">
          <ac:chgData name="Jones Egydio" userId="00575a3e5205fb66" providerId="LiveId" clId="{9643D9B8-EE35-4033-9E38-D50237B760F2}" dt="2024-10-21T22:26:13.846" v="227" actId="26606"/>
          <ac:spMkLst>
            <pc:docMk/>
            <pc:sldMk cId="0" sldId="300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26:12.928" v="224" actId="26606"/>
          <ac:spMkLst>
            <pc:docMk/>
            <pc:sldMk cId="0" sldId="300"/>
            <ac:spMk id="1035" creationId="{AD96FDFD-4E42-4A06-B8B5-768A1DB9C2A9}"/>
          </ac:spMkLst>
        </pc:spChg>
        <pc:spChg chg="add del">
          <ac:chgData name="Jones Egydio" userId="00575a3e5205fb66" providerId="LiveId" clId="{9643D9B8-EE35-4033-9E38-D50237B760F2}" dt="2024-10-21T22:26:13.827" v="226" actId="26606"/>
          <ac:spMkLst>
            <pc:docMk/>
            <pc:sldMk cId="0" sldId="300"/>
            <ac:spMk id="1037" creationId="{75F6FDB4-2351-48C2-A863-2364A02343C0}"/>
          </ac:spMkLst>
        </pc:spChg>
        <pc:spChg chg="add del">
          <ac:chgData name="Jones Egydio" userId="00575a3e5205fb66" providerId="LiveId" clId="{9643D9B8-EE35-4033-9E38-D50237B760F2}" dt="2024-10-21T22:26:13.827" v="226" actId="26606"/>
          <ac:spMkLst>
            <pc:docMk/>
            <pc:sldMk cId="0" sldId="300"/>
            <ac:spMk id="1038" creationId="{53B475F8-50AE-46A0-9943-B2B63183D50C}"/>
          </ac:spMkLst>
        </pc:spChg>
        <pc:spChg chg="add">
          <ac:chgData name="Jones Egydio" userId="00575a3e5205fb66" providerId="LiveId" clId="{9643D9B8-EE35-4033-9E38-D50237B760F2}" dt="2024-10-21T22:26:13.846" v="227" actId="26606"/>
          <ac:spMkLst>
            <pc:docMk/>
            <pc:sldMk cId="0" sldId="300"/>
            <ac:spMk id="1040" creationId="{959C6B72-F8E6-4281-8F3E-93FC0DC98039}"/>
          </ac:spMkLst>
        </pc:spChg>
        <pc:spChg chg="add">
          <ac:chgData name="Jones Egydio" userId="00575a3e5205fb66" providerId="LiveId" clId="{9643D9B8-EE35-4033-9E38-D50237B760F2}" dt="2024-10-21T22:26:13.846" v="227" actId="26606"/>
          <ac:spMkLst>
            <pc:docMk/>
            <pc:sldMk cId="0" sldId="300"/>
            <ac:spMk id="1041" creationId="{490234EE-E0D8-4805-9227-CCEAC601691F}"/>
          </ac:spMkLst>
        </pc:spChg>
        <pc:picChg chg="mod ord">
          <ac:chgData name="Jones Egydio" userId="00575a3e5205fb66" providerId="LiveId" clId="{9643D9B8-EE35-4033-9E38-D50237B760F2}" dt="2024-10-21T22:26:13.846" v="227" actId="26606"/>
          <ac:picMkLst>
            <pc:docMk/>
            <pc:sldMk cId="0" sldId="300"/>
            <ac:picMk id="2" creationId="{00000000-0000-0000-0000-000000000000}"/>
          </ac:picMkLst>
        </pc:picChg>
        <pc:picChg chg="mod">
          <ac:chgData name="Jones Egydio" userId="00575a3e5205fb66" providerId="LiveId" clId="{9643D9B8-EE35-4033-9E38-D50237B760F2}" dt="2024-10-21T22:26:13.846" v="227" actId="26606"/>
          <ac:picMkLst>
            <pc:docMk/>
            <pc:sldMk cId="0" sldId="300"/>
            <ac:picMk id="1026" creationId="{00000000-0000-0000-0000-000000000000}"/>
          </ac:picMkLst>
        </pc:picChg>
        <pc:picChg chg="mod ord">
          <ac:chgData name="Jones Egydio" userId="00575a3e5205fb66" providerId="LiveId" clId="{9643D9B8-EE35-4033-9E38-D50237B760F2}" dt="2024-10-21T22:26:13.846" v="227" actId="26606"/>
          <ac:picMkLst>
            <pc:docMk/>
            <pc:sldMk cId="0" sldId="300"/>
            <ac:picMk id="1030" creationId="{00000000-0000-0000-0000-000000000000}"/>
          </ac:picMkLst>
        </pc:pic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54772459" sldId="343"/>
        </pc:sldMkLst>
      </pc:sldChg>
      <pc:sldChg chg="addSp delSp modSp add del mod setBg">
        <pc:chgData name="Jones Egydio" userId="00575a3e5205fb66" providerId="LiveId" clId="{9643D9B8-EE35-4033-9E38-D50237B760F2}" dt="2024-10-21T22:26:18.679" v="230" actId="26606"/>
        <pc:sldMkLst>
          <pc:docMk/>
          <pc:sldMk cId="3526194617" sldId="348"/>
        </pc:sldMkLst>
        <pc:spChg chg="mod">
          <ac:chgData name="Jones Egydio" userId="00575a3e5205fb66" providerId="LiveId" clId="{9643D9B8-EE35-4033-9E38-D50237B760F2}" dt="2024-10-21T22:26:18.679" v="230" actId="26606"/>
          <ac:spMkLst>
            <pc:docMk/>
            <pc:sldMk cId="3526194617" sldId="348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6:18.679" v="230" actId="26606"/>
          <ac:spMkLst>
            <pc:docMk/>
            <pc:sldMk cId="3526194617" sldId="348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26:18.656" v="229" actId="26606"/>
          <ac:spMkLst>
            <pc:docMk/>
            <pc:sldMk cId="3526194617" sldId="348"/>
            <ac:spMk id="418" creationId="{777A147A-9ED8-46B4-8660-1B3C2AA880B5}"/>
          </ac:spMkLst>
        </pc:spChg>
        <pc:spChg chg="add del">
          <ac:chgData name="Jones Egydio" userId="00575a3e5205fb66" providerId="LiveId" clId="{9643D9B8-EE35-4033-9E38-D50237B760F2}" dt="2024-10-21T22:26:18.656" v="229" actId="26606"/>
          <ac:spMkLst>
            <pc:docMk/>
            <pc:sldMk cId="3526194617" sldId="348"/>
            <ac:spMk id="420" creationId="{5D6C15A0-C087-4593-8414-2B4EC1CDC3DE}"/>
          </ac:spMkLst>
        </pc:spChg>
        <pc:spChg chg="add">
          <ac:chgData name="Jones Egydio" userId="00575a3e5205fb66" providerId="LiveId" clId="{9643D9B8-EE35-4033-9E38-D50237B760F2}" dt="2024-10-21T22:26:18.679" v="230" actId="26606"/>
          <ac:spMkLst>
            <pc:docMk/>
            <pc:sldMk cId="3526194617" sldId="348"/>
            <ac:spMk id="422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6:18.679" v="230" actId="26606"/>
          <ac:spMkLst>
            <pc:docMk/>
            <pc:sldMk cId="3526194617" sldId="348"/>
            <ac:spMk id="423" creationId="{DB17E863-922E-4C26-BD64-E8FD41D28661}"/>
          </ac:spMkLst>
        </pc:sp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78382885" sldId="379"/>
        </pc:sldMkLst>
      </pc:sldChg>
      <pc:sldChg chg="addSp modSp add del mod setBg">
        <pc:chgData name="Jones Egydio" userId="00575a3e5205fb66" providerId="LiveId" clId="{9643D9B8-EE35-4033-9E38-D50237B760F2}" dt="2024-10-21T22:27:08.707" v="242" actId="26606"/>
        <pc:sldMkLst>
          <pc:docMk/>
          <pc:sldMk cId="59324954" sldId="389"/>
        </pc:sldMkLst>
        <pc:spChg chg="mod">
          <ac:chgData name="Jones Egydio" userId="00575a3e5205fb66" providerId="LiveId" clId="{9643D9B8-EE35-4033-9E38-D50237B760F2}" dt="2024-10-21T22:27:08.707" v="242" actId="26606"/>
          <ac:spMkLst>
            <pc:docMk/>
            <pc:sldMk cId="59324954" sldId="389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7:08.707" v="242" actId="26606"/>
          <ac:spMkLst>
            <pc:docMk/>
            <pc:sldMk cId="59324954" sldId="389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7:08.707" v="242" actId="26606"/>
          <ac:spMkLst>
            <pc:docMk/>
            <pc:sldMk cId="59324954" sldId="389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7:08.707" v="242" actId="26606"/>
          <ac:spMkLst>
            <pc:docMk/>
            <pc:sldMk cId="59324954" sldId="389"/>
            <ac:spMk id="420" creationId="{DB17E863-922E-4C26-BD64-E8FD41D28661}"/>
          </ac:spMkLst>
        </pc:spChg>
      </pc:sldChg>
      <pc:sldChg chg="modSp">
        <pc:chgData name="Jones Egydio" userId="00575a3e5205fb66" providerId="LiveId" clId="{9643D9B8-EE35-4033-9E38-D50237B760F2}" dt="2024-10-21T22:13:08.184" v="25" actId="20577"/>
        <pc:sldMkLst>
          <pc:docMk/>
          <pc:sldMk cId="2401999045" sldId="398"/>
        </pc:sldMkLst>
        <pc:spChg chg="mod">
          <ac:chgData name="Jones Egydio" userId="00575a3e5205fb66" providerId="LiveId" clId="{9643D9B8-EE35-4033-9E38-D50237B760F2}" dt="2024-10-21T22:13:08.184" v="25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977234290" sldId="414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813128538" sldId="415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13039223" sldId="416"/>
        </pc:sldMkLst>
      </pc:sldChg>
      <pc:sldChg chg="addSp modSp add mod setBg">
        <pc:chgData name="Jones Egydio" userId="00575a3e5205fb66" providerId="LiveId" clId="{9643D9B8-EE35-4033-9E38-D50237B760F2}" dt="2024-10-21T22:22:09.336" v="179" actId="26606"/>
        <pc:sldMkLst>
          <pc:docMk/>
          <pc:sldMk cId="4124515207" sldId="422"/>
        </pc:sldMkLst>
        <pc:spChg chg="mod">
          <ac:chgData name="Jones Egydio" userId="00575a3e5205fb66" providerId="LiveId" clId="{9643D9B8-EE35-4033-9E38-D50237B760F2}" dt="2024-10-21T22:22:09.336" v="179" actId="26606"/>
          <ac:spMkLst>
            <pc:docMk/>
            <pc:sldMk cId="4124515207" sldId="422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2:09.336" v="179" actId="26606"/>
          <ac:spMkLst>
            <pc:docMk/>
            <pc:sldMk cId="4124515207" sldId="422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2:09.336" v="179" actId="26606"/>
          <ac:spMkLst>
            <pc:docMk/>
            <pc:sldMk cId="4124515207" sldId="422"/>
            <ac:spMk id="419" creationId="{F13C74B1-5B17-4795-BED0-7140497B445A}"/>
          </ac:spMkLst>
        </pc:spChg>
        <pc:spChg chg="add">
          <ac:chgData name="Jones Egydio" userId="00575a3e5205fb66" providerId="LiveId" clId="{9643D9B8-EE35-4033-9E38-D50237B760F2}" dt="2024-10-21T22:22:09.336" v="179" actId="26606"/>
          <ac:spMkLst>
            <pc:docMk/>
            <pc:sldMk cId="4124515207" sldId="422"/>
            <ac:spMk id="421" creationId="{D4974D33-8DC5-464E-8C6D-BE58F0669C17}"/>
          </ac:spMkLst>
        </pc:spChg>
        <pc:picChg chg="add">
          <ac:chgData name="Jones Egydio" userId="00575a3e5205fb66" providerId="LiveId" clId="{9643D9B8-EE35-4033-9E38-D50237B760F2}" dt="2024-10-21T22:22:09.336" v="179" actId="26606"/>
          <ac:picMkLst>
            <pc:docMk/>
            <pc:sldMk cId="4124515207" sldId="422"/>
            <ac:picMk id="415" creationId="{AB06D024-007D-91CA-EDFC-12D4A14A54ED}"/>
          </ac:picMkLst>
        </pc:picChg>
      </pc:sldChg>
      <pc:sldChg chg="addSp modSp add del mod setBg">
        <pc:chgData name="Jones Egydio" userId="00575a3e5205fb66" providerId="LiveId" clId="{9643D9B8-EE35-4033-9E38-D50237B760F2}" dt="2024-10-21T22:26:23.807" v="231" actId="26606"/>
        <pc:sldMkLst>
          <pc:docMk/>
          <pc:sldMk cId="2860136338" sldId="434"/>
        </pc:sldMkLst>
        <pc:spChg chg="mod">
          <ac:chgData name="Jones Egydio" userId="00575a3e5205fb66" providerId="LiveId" clId="{9643D9B8-EE35-4033-9E38-D50237B760F2}" dt="2024-10-21T22:26:23.807" v="231" actId="26606"/>
          <ac:spMkLst>
            <pc:docMk/>
            <pc:sldMk cId="2860136338" sldId="434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6:23.807" v="231" actId="26606"/>
          <ac:spMkLst>
            <pc:docMk/>
            <pc:sldMk cId="2860136338" sldId="434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6:23.807" v="231" actId="26606"/>
          <ac:spMkLst>
            <pc:docMk/>
            <pc:sldMk cId="2860136338" sldId="434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6:23.807" v="231" actId="26606"/>
          <ac:spMkLst>
            <pc:docMk/>
            <pc:sldMk cId="2860136338" sldId="434"/>
            <ac:spMk id="420" creationId="{DB17E863-922E-4C26-BD64-E8FD41D28661}"/>
          </ac:spMkLst>
        </pc:spChg>
      </pc:sldChg>
      <pc:sldChg chg="addSp modSp add del mod setBg">
        <pc:chgData name="Jones Egydio" userId="00575a3e5205fb66" providerId="LiveId" clId="{9643D9B8-EE35-4033-9E38-D50237B760F2}" dt="2024-10-21T22:27:05.789" v="241" actId="26606"/>
        <pc:sldMkLst>
          <pc:docMk/>
          <pc:sldMk cId="1831826079" sldId="435"/>
        </pc:sldMkLst>
        <pc:spChg chg="mod">
          <ac:chgData name="Jones Egydio" userId="00575a3e5205fb66" providerId="LiveId" clId="{9643D9B8-EE35-4033-9E38-D50237B760F2}" dt="2024-10-21T22:27:05.789" v="241" actId="26606"/>
          <ac:spMkLst>
            <pc:docMk/>
            <pc:sldMk cId="1831826079" sldId="435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7:05.789" v="241" actId="26606"/>
          <ac:spMkLst>
            <pc:docMk/>
            <pc:sldMk cId="1831826079" sldId="435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7:05.789" v="241" actId="26606"/>
          <ac:spMkLst>
            <pc:docMk/>
            <pc:sldMk cId="1831826079" sldId="435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7:05.789" v="241" actId="26606"/>
          <ac:spMkLst>
            <pc:docMk/>
            <pc:sldMk cId="1831826079" sldId="435"/>
            <ac:spMk id="420" creationId="{DB17E863-922E-4C26-BD64-E8FD41D28661}"/>
          </ac:spMkLst>
        </pc:sp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1787717094" sldId="436"/>
        </pc:sldMkLst>
      </pc:sldChg>
      <pc:sldChg chg="addSp modSp add del mod setBg">
        <pc:chgData name="Jones Egydio" userId="00575a3e5205fb66" providerId="LiveId" clId="{9643D9B8-EE35-4033-9E38-D50237B760F2}" dt="2024-10-21T22:27:39.754" v="245" actId="26606"/>
        <pc:sldMkLst>
          <pc:docMk/>
          <pc:sldMk cId="146290249" sldId="437"/>
        </pc:sldMkLst>
        <pc:spChg chg="mod">
          <ac:chgData name="Jones Egydio" userId="00575a3e5205fb66" providerId="LiveId" clId="{9643D9B8-EE35-4033-9E38-D50237B760F2}" dt="2024-10-21T22:27:39.754" v="245" actId="26606"/>
          <ac:spMkLst>
            <pc:docMk/>
            <pc:sldMk cId="146290249" sldId="437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7:39.754" v="245" actId="26606"/>
          <ac:spMkLst>
            <pc:docMk/>
            <pc:sldMk cId="146290249" sldId="437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7:39.754" v="245" actId="26606"/>
          <ac:spMkLst>
            <pc:docMk/>
            <pc:sldMk cId="146290249" sldId="437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7:39.754" v="245" actId="26606"/>
          <ac:spMkLst>
            <pc:docMk/>
            <pc:sldMk cId="146290249" sldId="437"/>
            <ac:spMk id="420" creationId="{DB17E863-922E-4C26-BD64-E8FD41D28661}"/>
          </ac:spMkLst>
        </pc:sp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319124454" sldId="438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666829649" sldId="440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220325515" sldId="441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683212134" sldId="442"/>
        </pc:sldMkLst>
      </pc:sldChg>
      <pc:sldChg chg="addSp modSp add del mod setBg">
        <pc:chgData name="Jones Egydio" userId="00575a3e5205fb66" providerId="LiveId" clId="{9643D9B8-EE35-4033-9E38-D50237B760F2}" dt="2024-10-21T22:27:15.246" v="243" actId="26606"/>
        <pc:sldMkLst>
          <pc:docMk/>
          <pc:sldMk cId="556815244" sldId="443"/>
        </pc:sldMkLst>
        <pc:spChg chg="mod">
          <ac:chgData name="Jones Egydio" userId="00575a3e5205fb66" providerId="LiveId" clId="{9643D9B8-EE35-4033-9E38-D50237B760F2}" dt="2024-10-21T22:27:15.246" v="243" actId="26606"/>
          <ac:spMkLst>
            <pc:docMk/>
            <pc:sldMk cId="556815244" sldId="443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7:15.246" v="243" actId="26606"/>
          <ac:spMkLst>
            <pc:docMk/>
            <pc:sldMk cId="556815244" sldId="443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7:15.246" v="243" actId="26606"/>
          <ac:spMkLst>
            <pc:docMk/>
            <pc:sldMk cId="556815244" sldId="443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7:15.246" v="243" actId="26606"/>
          <ac:spMkLst>
            <pc:docMk/>
            <pc:sldMk cId="556815244" sldId="443"/>
            <ac:spMk id="420" creationId="{DB17E863-922E-4C26-BD64-E8FD41D28661}"/>
          </ac:spMkLst>
        </pc:sp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942475138" sldId="444"/>
        </pc:sldMkLst>
      </pc:sldChg>
      <pc:sldChg chg="addSp modSp add mod setBg">
        <pc:chgData name="Jones Egydio" userId="00575a3e5205fb66" providerId="LiveId" clId="{9643D9B8-EE35-4033-9E38-D50237B760F2}" dt="2024-10-21T22:18:26.901" v="79" actId="26606"/>
        <pc:sldMkLst>
          <pc:docMk/>
          <pc:sldMk cId="1945427113" sldId="445"/>
        </pc:sldMkLst>
        <pc:spChg chg="mod">
          <ac:chgData name="Jones Egydio" userId="00575a3e5205fb66" providerId="LiveId" clId="{9643D9B8-EE35-4033-9E38-D50237B760F2}" dt="2024-10-21T22:18:26.901" v="79" actId="26606"/>
          <ac:spMkLst>
            <pc:docMk/>
            <pc:sldMk cId="1945427113" sldId="445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8:26.901" v="79" actId="26606"/>
          <ac:spMkLst>
            <pc:docMk/>
            <pc:sldMk cId="1945427113" sldId="445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8:26.901" v="79" actId="26606"/>
          <ac:spMkLst>
            <pc:docMk/>
            <pc:sldMk cId="1945427113" sldId="445"/>
            <ac:spMk id="418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18:26.901" v="79" actId="26606"/>
          <ac:spMkLst>
            <pc:docMk/>
            <pc:sldMk cId="1945427113" sldId="445"/>
            <ac:spMk id="420" creationId="{CD8B4F24-440B-49E9-B85D-733523DC064B}"/>
          </ac:spMkLst>
        </pc:spChg>
        <pc:graphicFrameChg chg="add mod">
          <ac:chgData name="Jones Egydio" userId="00575a3e5205fb66" providerId="LiveId" clId="{9643D9B8-EE35-4033-9E38-D50237B760F2}" dt="2024-10-21T22:18:26.901" v="79" actId="26606"/>
          <ac:graphicFrameMkLst>
            <pc:docMk/>
            <pc:sldMk cId="1945427113" sldId="445"/>
            <ac:graphicFrameMk id="2" creationId="{00000000-0000-0000-0000-000000000000}"/>
          </ac:graphicFrameMkLst>
        </pc:graphicFrameChg>
      </pc:sldChg>
      <pc:sldChg chg="addSp modSp add mod setBg">
        <pc:chgData name="Jones Egydio" userId="00575a3e5205fb66" providerId="LiveId" clId="{9643D9B8-EE35-4033-9E38-D50237B760F2}" dt="2024-10-21T22:27:34.113" v="244" actId="26606"/>
        <pc:sldMkLst>
          <pc:docMk/>
          <pc:sldMk cId="649053298" sldId="446"/>
        </pc:sldMkLst>
        <pc:spChg chg="mod">
          <ac:chgData name="Jones Egydio" userId="00575a3e5205fb66" providerId="LiveId" clId="{9643D9B8-EE35-4033-9E38-D50237B760F2}" dt="2024-10-21T22:27:34.113" v="244" actId="26606"/>
          <ac:spMkLst>
            <pc:docMk/>
            <pc:sldMk cId="649053298" sldId="446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7:34.113" v="244" actId="26606"/>
          <ac:spMkLst>
            <pc:docMk/>
            <pc:sldMk cId="649053298" sldId="446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7:34.113" v="244" actId="26606"/>
          <ac:spMkLst>
            <pc:docMk/>
            <pc:sldMk cId="649053298" sldId="446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7:34.113" v="244" actId="26606"/>
          <ac:spMkLst>
            <pc:docMk/>
            <pc:sldMk cId="649053298" sldId="446"/>
            <ac:spMk id="420" creationId="{DB17E863-922E-4C26-BD64-E8FD41D28661}"/>
          </ac:spMkLst>
        </pc:sp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865108864" sldId="446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451468741" sldId="447"/>
        </pc:sldMkLst>
      </pc:sldChg>
      <pc:sldChg chg="addSp modSp add mod setBg">
        <pc:chgData name="Jones Egydio" userId="00575a3e5205fb66" providerId="LiveId" clId="{9643D9B8-EE35-4033-9E38-D50237B760F2}" dt="2024-10-21T22:27:45.900" v="246" actId="26606"/>
        <pc:sldMkLst>
          <pc:docMk/>
          <pc:sldMk cId="1297908765" sldId="448"/>
        </pc:sldMkLst>
        <pc:spChg chg="mod">
          <ac:chgData name="Jones Egydio" userId="00575a3e5205fb66" providerId="LiveId" clId="{9643D9B8-EE35-4033-9E38-D50237B760F2}" dt="2024-10-21T22:27:45.900" v="246" actId="26606"/>
          <ac:spMkLst>
            <pc:docMk/>
            <pc:sldMk cId="1297908765" sldId="448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7:45.900" v="246" actId="26606"/>
          <ac:spMkLst>
            <pc:docMk/>
            <pc:sldMk cId="1297908765" sldId="448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7:45.900" v="246" actId="26606"/>
          <ac:spMkLst>
            <pc:docMk/>
            <pc:sldMk cId="1297908765" sldId="448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7:45.900" v="246" actId="26606"/>
          <ac:spMkLst>
            <pc:docMk/>
            <pc:sldMk cId="1297908765" sldId="448"/>
            <ac:spMk id="420" creationId="{DB17E863-922E-4C26-BD64-E8FD41D28661}"/>
          </ac:spMkLst>
        </pc:sp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099131888" sldId="448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730449239" sldId="449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3884207434" sldId="449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2116572449" sldId="450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439298475" sldId="450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424254825" sldId="451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3768366474" sldId="451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420847914" sldId="452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55007749" sldId="453"/>
        </pc:sldMkLst>
      </pc:sldChg>
      <pc:sldChg chg="addSp modSp add mod setBg">
        <pc:chgData name="Jones Egydio" userId="00575a3e5205fb66" providerId="LiveId" clId="{9643D9B8-EE35-4033-9E38-D50237B760F2}" dt="2024-10-21T22:28:18.113" v="249" actId="26606"/>
        <pc:sldMkLst>
          <pc:docMk/>
          <pc:sldMk cId="1727763954" sldId="453"/>
        </pc:sldMkLst>
        <pc:spChg chg="mod">
          <ac:chgData name="Jones Egydio" userId="00575a3e5205fb66" providerId="LiveId" clId="{9643D9B8-EE35-4033-9E38-D50237B760F2}" dt="2024-10-21T22:28:18.113" v="249" actId="26606"/>
          <ac:spMkLst>
            <pc:docMk/>
            <pc:sldMk cId="1727763954" sldId="453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8:18.113" v="249" actId="26606"/>
          <ac:spMkLst>
            <pc:docMk/>
            <pc:sldMk cId="1727763954" sldId="453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8:18.113" v="249" actId="26606"/>
          <ac:spMkLst>
            <pc:docMk/>
            <pc:sldMk cId="1727763954" sldId="453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8:18.113" v="249" actId="26606"/>
          <ac:spMkLst>
            <pc:docMk/>
            <pc:sldMk cId="1727763954" sldId="453"/>
            <ac:spMk id="420" creationId="{DB17E863-922E-4C26-BD64-E8FD41D28661}"/>
          </ac:spMkLst>
        </pc:sp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1135551638" sldId="454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48914978" sldId="455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908705698" sldId="455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097897865" sldId="456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546852285" sldId="457"/>
        </pc:sldMkLst>
      </pc:sldChg>
      <pc:sldChg chg="addSp delSp modSp add mod setBg">
        <pc:chgData name="Jones Egydio" userId="00575a3e5205fb66" providerId="LiveId" clId="{9643D9B8-EE35-4033-9E38-D50237B760F2}" dt="2024-10-21T22:26:57.385" v="240" actId="1076"/>
        <pc:sldMkLst>
          <pc:docMk/>
          <pc:sldMk cId="2612693674" sldId="457"/>
        </pc:sldMkLst>
        <pc:spChg chg="mod">
          <ac:chgData name="Jones Egydio" userId="00575a3e5205fb66" providerId="LiveId" clId="{9643D9B8-EE35-4033-9E38-D50237B760F2}" dt="2024-10-21T22:26:53.872" v="239" actId="26606"/>
          <ac:spMkLst>
            <pc:docMk/>
            <pc:sldMk cId="2612693674" sldId="457"/>
            <ac:spMk id="412" creationId="{00000000-0000-0000-0000-000000000000}"/>
          </ac:spMkLst>
        </pc:spChg>
        <pc:spChg chg="mod ord">
          <ac:chgData name="Jones Egydio" userId="00575a3e5205fb66" providerId="LiveId" clId="{9643D9B8-EE35-4033-9E38-D50237B760F2}" dt="2024-10-21T22:26:53.872" v="239" actId="26606"/>
          <ac:spMkLst>
            <pc:docMk/>
            <pc:sldMk cId="2612693674" sldId="457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26:53.872" v="239" actId="26606"/>
          <ac:spMkLst>
            <pc:docMk/>
            <pc:sldMk cId="2612693674" sldId="457"/>
            <ac:spMk id="415" creationId="{6F4C891B-62D0-4250-AEB7-0F42BAD78D7D}"/>
          </ac:spMkLst>
        </pc:spChg>
        <pc:spChg chg="add del">
          <ac:chgData name="Jones Egydio" userId="00575a3e5205fb66" providerId="LiveId" clId="{9643D9B8-EE35-4033-9E38-D50237B760F2}" dt="2024-10-21T22:26:34.127" v="233" actId="26606"/>
          <ac:spMkLst>
            <pc:docMk/>
            <pc:sldMk cId="2612693674" sldId="457"/>
            <ac:spMk id="418" creationId="{B14C2221-2B8C-494D-9442-F812DF4E8794}"/>
          </ac:spMkLst>
        </pc:spChg>
        <pc:picChg chg="mod">
          <ac:chgData name="Jones Egydio" userId="00575a3e5205fb66" providerId="LiveId" clId="{9643D9B8-EE35-4033-9E38-D50237B760F2}" dt="2024-10-21T22:26:57.385" v="240" actId="1076"/>
          <ac:picMkLst>
            <pc:docMk/>
            <pc:sldMk cId="2612693674" sldId="457"/>
            <ac:picMk id="2" creationId="{00000000-0000-0000-0000-000000000000}"/>
          </ac:picMkLst>
        </pc:picChg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597241219" sldId="458"/>
        </pc:sldMkLst>
      </pc:sldChg>
      <pc:sldChg chg="modSp del mod">
        <pc:chgData name="Jones Egydio" userId="00575a3e5205fb66" providerId="LiveId" clId="{9643D9B8-EE35-4033-9E38-D50237B760F2}" dt="2024-10-21T22:24:36.939" v="218" actId="47"/>
        <pc:sldMkLst>
          <pc:docMk/>
          <pc:sldMk cId="2375128629" sldId="459"/>
        </pc:sldMkLst>
        <pc:spChg chg="mod">
          <ac:chgData name="Jones Egydio" userId="00575a3e5205fb66" providerId="LiveId" clId="{9643D9B8-EE35-4033-9E38-D50237B760F2}" dt="2024-10-21T22:13:04.002" v="11" actId="27636"/>
          <ac:spMkLst>
            <pc:docMk/>
            <pc:sldMk cId="2375128629" sldId="459"/>
            <ac:spMk id="412" creationId="{00000000-0000-0000-0000-000000000000}"/>
          </ac:spMkLst>
        </pc:spChg>
      </pc:sldChg>
      <pc:sldChg chg="addSp modSp add mod setBg">
        <pc:chgData name="Jones Egydio" userId="00575a3e5205fb66" providerId="LiveId" clId="{9643D9B8-EE35-4033-9E38-D50237B760F2}" dt="2024-10-21T22:23:55.019" v="214" actId="26606"/>
        <pc:sldMkLst>
          <pc:docMk/>
          <pc:sldMk cId="957720513" sldId="460"/>
        </pc:sldMkLst>
        <pc:spChg chg="mod">
          <ac:chgData name="Jones Egydio" userId="00575a3e5205fb66" providerId="LiveId" clId="{9643D9B8-EE35-4033-9E38-D50237B760F2}" dt="2024-10-21T22:23:55.019" v="214" actId="26606"/>
          <ac:spMkLst>
            <pc:docMk/>
            <pc:sldMk cId="957720513" sldId="460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3:55.019" v="214" actId="26606"/>
          <ac:spMkLst>
            <pc:docMk/>
            <pc:sldMk cId="957720513" sldId="460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3:55.019" v="214" actId="26606"/>
          <ac:spMkLst>
            <pc:docMk/>
            <pc:sldMk cId="957720513" sldId="460"/>
            <ac:spMk id="418" creationId="{C05CBC3C-2E5A-4839-8B9B-2E5A6ADF0F58}"/>
          </ac:spMkLst>
        </pc:spChg>
        <pc:spChg chg="add">
          <ac:chgData name="Jones Egydio" userId="00575a3e5205fb66" providerId="LiveId" clId="{9643D9B8-EE35-4033-9E38-D50237B760F2}" dt="2024-10-21T22:23:55.019" v="214" actId="26606"/>
          <ac:spMkLst>
            <pc:docMk/>
            <pc:sldMk cId="957720513" sldId="460"/>
            <ac:spMk id="420" creationId="{827FF362-FC97-4BF5-949B-D4ADFA26E457}"/>
          </ac:spMkLst>
        </pc:spChg>
      </pc:sldChg>
      <pc:sldChg chg="addSp delSp modSp add mod setBg">
        <pc:chgData name="Jones Egydio" userId="00575a3e5205fb66" providerId="LiveId" clId="{9643D9B8-EE35-4033-9E38-D50237B760F2}" dt="2024-10-21T22:24:05.925" v="217" actId="26606"/>
        <pc:sldMkLst>
          <pc:docMk/>
          <pc:sldMk cId="3380628976" sldId="461"/>
        </pc:sldMkLst>
        <pc:spChg chg="mod">
          <ac:chgData name="Jones Egydio" userId="00575a3e5205fb66" providerId="LiveId" clId="{9643D9B8-EE35-4033-9E38-D50237B760F2}" dt="2024-10-21T22:24:05.925" v="217" actId="26606"/>
          <ac:spMkLst>
            <pc:docMk/>
            <pc:sldMk cId="3380628976" sldId="461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4:05.925" v="217" actId="26606"/>
          <ac:spMkLst>
            <pc:docMk/>
            <pc:sldMk cId="3380628976" sldId="461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24:05.900" v="216" actId="26606"/>
          <ac:spMkLst>
            <pc:docMk/>
            <pc:sldMk cId="3380628976" sldId="461"/>
            <ac:spMk id="418" creationId="{32AEEBC8-9D30-42EF-95F2-386C2653FBF0}"/>
          </ac:spMkLst>
        </pc:spChg>
        <pc:spChg chg="add del">
          <ac:chgData name="Jones Egydio" userId="00575a3e5205fb66" providerId="LiveId" clId="{9643D9B8-EE35-4033-9E38-D50237B760F2}" dt="2024-10-21T22:24:05.900" v="216" actId="26606"/>
          <ac:spMkLst>
            <pc:docMk/>
            <pc:sldMk cId="3380628976" sldId="461"/>
            <ac:spMk id="420" creationId="{3529E97A-97C3-40EA-8A04-5C02398D568F}"/>
          </ac:spMkLst>
        </pc:spChg>
        <pc:spChg chg="add del">
          <ac:chgData name="Jones Egydio" userId="00575a3e5205fb66" providerId="LiveId" clId="{9643D9B8-EE35-4033-9E38-D50237B760F2}" dt="2024-10-21T22:24:05.900" v="216" actId="26606"/>
          <ac:spMkLst>
            <pc:docMk/>
            <pc:sldMk cId="3380628976" sldId="461"/>
            <ac:spMk id="422" creationId="{59FA8C2E-A5A7-4490-927A-7CD58343EDBB}"/>
          </ac:spMkLst>
        </pc:spChg>
        <pc:spChg chg="add">
          <ac:chgData name="Jones Egydio" userId="00575a3e5205fb66" providerId="LiveId" clId="{9643D9B8-EE35-4033-9E38-D50237B760F2}" dt="2024-10-21T22:24:05.925" v="217" actId="26606"/>
          <ac:spMkLst>
            <pc:docMk/>
            <pc:sldMk cId="3380628976" sldId="461"/>
            <ac:spMk id="424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24:05.925" v="217" actId="26606"/>
          <ac:spMkLst>
            <pc:docMk/>
            <pc:sldMk cId="3380628976" sldId="461"/>
            <ac:spMk id="425" creationId="{CD8B4F24-440B-49E9-B85D-733523DC064B}"/>
          </ac:spMkLst>
        </pc:spChg>
        <pc:graphicFrameChg chg="add mod modGraphic">
          <ac:chgData name="Jones Egydio" userId="00575a3e5205fb66" providerId="LiveId" clId="{9643D9B8-EE35-4033-9E38-D50237B760F2}" dt="2024-10-21T22:24:05.925" v="217" actId="26606"/>
          <ac:graphicFrameMkLst>
            <pc:docMk/>
            <pc:sldMk cId="3380628976" sldId="461"/>
            <ac:graphicFrameMk id="2" creationId="{00000000-0000-0000-0000-000000000000}"/>
          </ac:graphicFrameMkLst>
        </pc:graphicFrameChg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1991410724" sldId="462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1484069629" sldId="463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1052821276" sldId="464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1425383869" sldId="465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2575796337" sldId="466"/>
        </pc:sldMkLst>
      </pc:sldChg>
      <pc:sldChg chg="addSp modSp add mod setBg">
        <pc:chgData name="Jones Egydio" userId="00575a3e5205fb66" providerId="LiveId" clId="{9643D9B8-EE35-4033-9E38-D50237B760F2}" dt="2024-10-21T22:27:53.774" v="247" actId="26606"/>
        <pc:sldMkLst>
          <pc:docMk/>
          <pc:sldMk cId="2178431213" sldId="467"/>
        </pc:sldMkLst>
        <pc:spChg chg="mod">
          <ac:chgData name="Jones Egydio" userId="00575a3e5205fb66" providerId="LiveId" clId="{9643D9B8-EE35-4033-9E38-D50237B760F2}" dt="2024-10-21T22:27:53.774" v="247" actId="26606"/>
          <ac:spMkLst>
            <pc:docMk/>
            <pc:sldMk cId="2178431213" sldId="467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7:53.774" v="247" actId="26606"/>
          <ac:spMkLst>
            <pc:docMk/>
            <pc:sldMk cId="2178431213" sldId="467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7:53.774" v="247" actId="26606"/>
          <ac:spMkLst>
            <pc:docMk/>
            <pc:sldMk cId="2178431213" sldId="467"/>
            <ac:spMk id="418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27:53.774" v="247" actId="26606"/>
          <ac:spMkLst>
            <pc:docMk/>
            <pc:sldMk cId="2178431213" sldId="467"/>
            <ac:spMk id="420" creationId="{CD8B4F24-440B-49E9-B85D-733523DC064B}"/>
          </ac:spMkLst>
        </pc:spChg>
        <pc:picChg chg="mod">
          <ac:chgData name="Jones Egydio" userId="00575a3e5205fb66" providerId="LiveId" clId="{9643D9B8-EE35-4033-9E38-D50237B760F2}" dt="2024-10-21T22:27:53.774" v="247" actId="26606"/>
          <ac:picMkLst>
            <pc:docMk/>
            <pc:sldMk cId="2178431213" sldId="467"/>
            <ac:picMk id="4" creationId="{00000000-0000-0000-0000-000000000000}"/>
          </ac:picMkLst>
        </pc:picChg>
      </pc:sldChg>
      <pc:sldChg chg="addSp modSp add mod setBg">
        <pc:chgData name="Jones Egydio" userId="00575a3e5205fb66" providerId="LiveId" clId="{9643D9B8-EE35-4033-9E38-D50237B760F2}" dt="2024-10-21T22:27:58.158" v="248" actId="26606"/>
        <pc:sldMkLst>
          <pc:docMk/>
          <pc:sldMk cId="2377743463" sldId="468"/>
        </pc:sldMkLst>
        <pc:spChg chg="mod">
          <ac:chgData name="Jones Egydio" userId="00575a3e5205fb66" providerId="LiveId" clId="{9643D9B8-EE35-4033-9E38-D50237B760F2}" dt="2024-10-21T22:27:58.158" v="248" actId="26606"/>
          <ac:spMkLst>
            <pc:docMk/>
            <pc:sldMk cId="2377743463" sldId="468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7:58.158" v="248" actId="26606"/>
          <ac:spMkLst>
            <pc:docMk/>
            <pc:sldMk cId="2377743463" sldId="468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7:58.158" v="248" actId="26606"/>
          <ac:spMkLst>
            <pc:docMk/>
            <pc:sldMk cId="2377743463" sldId="468"/>
            <ac:spMk id="418" creationId="{45D37F4E-DDB4-456B-97E0-9937730A039F}"/>
          </ac:spMkLst>
        </pc:spChg>
        <pc:spChg chg="add">
          <ac:chgData name="Jones Egydio" userId="00575a3e5205fb66" providerId="LiveId" clId="{9643D9B8-EE35-4033-9E38-D50237B760F2}" dt="2024-10-21T22:27:58.158" v="248" actId="26606"/>
          <ac:spMkLst>
            <pc:docMk/>
            <pc:sldMk cId="2377743463" sldId="468"/>
            <ac:spMk id="420" creationId="{B2DD41CD-8F47-4F56-AD12-4E2FF7696987}"/>
          </ac:spMkLst>
        </pc:spChg>
        <pc:picChg chg="mod">
          <ac:chgData name="Jones Egydio" userId="00575a3e5205fb66" providerId="LiveId" clId="{9643D9B8-EE35-4033-9E38-D50237B760F2}" dt="2024-10-21T22:27:58.158" v="248" actId="26606"/>
          <ac:picMkLst>
            <pc:docMk/>
            <pc:sldMk cId="2377743463" sldId="468"/>
            <ac:picMk id="3" creationId="{00000000-0000-0000-0000-000000000000}"/>
          </ac:picMkLst>
        </pc:picChg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1528666082" sldId="469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2339003577" sldId="470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3730204598" sldId="471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275381119" sldId="512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147563507" sldId="513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982511444" sldId="514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1212851418" sldId="515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0" sldId="516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1204485041" sldId="517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786987505" sldId="518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793291719" sldId="519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440401628" sldId="520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957716115" sldId="521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2286837563" sldId="522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50863989" sldId="523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1103519486" sldId="524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250895504" sldId="525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667980925" sldId="526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91995309" sldId="527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3150293846" sldId="528"/>
        </pc:sldMkLst>
      </pc:sldChg>
      <pc:sldChg chg="del">
        <pc:chgData name="Jones Egydio" userId="00575a3e5205fb66" providerId="LiveId" clId="{9643D9B8-EE35-4033-9E38-D50237B760F2}" dt="2024-10-21T22:24:36.939" v="218" actId="47"/>
        <pc:sldMkLst>
          <pc:docMk/>
          <pc:sldMk cId="194532604" sldId="529"/>
        </pc:sldMkLst>
      </pc:sldChg>
      <pc:sldChg chg="addSp delSp modSp add mod setBg">
        <pc:chgData name="Jones Egydio" userId="00575a3e5205fb66" providerId="LiveId" clId="{9643D9B8-EE35-4033-9E38-D50237B760F2}" dt="2024-10-21T22:14:35.623" v="33" actId="26606"/>
        <pc:sldMkLst>
          <pc:docMk/>
          <pc:sldMk cId="0" sldId="530"/>
        </pc:sldMkLst>
        <pc:spChg chg="mod">
          <ac:chgData name="Jones Egydio" userId="00575a3e5205fb66" providerId="LiveId" clId="{9643D9B8-EE35-4033-9E38-D50237B760F2}" dt="2024-10-21T22:14:35.623" v="33" actId="26606"/>
          <ac:spMkLst>
            <pc:docMk/>
            <pc:sldMk cId="0" sldId="530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4:35.623" v="33" actId="26606"/>
          <ac:spMkLst>
            <pc:docMk/>
            <pc:sldMk cId="0" sldId="530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14:23.011" v="28" actId="26606"/>
          <ac:spMkLst>
            <pc:docMk/>
            <pc:sldMk cId="0" sldId="530"/>
            <ac:spMk id="418" creationId="{F13C74B1-5B17-4795-BED0-7140497B445A}"/>
          </ac:spMkLst>
        </pc:spChg>
        <pc:spChg chg="add del">
          <ac:chgData name="Jones Egydio" userId="00575a3e5205fb66" providerId="LiveId" clId="{9643D9B8-EE35-4033-9E38-D50237B760F2}" dt="2024-10-21T22:14:23.011" v="28" actId="26606"/>
          <ac:spMkLst>
            <pc:docMk/>
            <pc:sldMk cId="0" sldId="530"/>
            <ac:spMk id="420" creationId="{D4974D33-8DC5-464E-8C6D-BE58F0669C17}"/>
          </ac:spMkLst>
        </pc:spChg>
        <pc:spChg chg="add del">
          <ac:chgData name="Jones Egydio" userId="00575a3e5205fb66" providerId="LiveId" clId="{9643D9B8-EE35-4033-9E38-D50237B760F2}" dt="2024-10-21T22:14:28.663" v="30" actId="26606"/>
          <ac:spMkLst>
            <pc:docMk/>
            <pc:sldMk cId="0" sldId="530"/>
            <ac:spMk id="422" creationId="{45D37F4E-DDB4-456B-97E0-9937730A039F}"/>
          </ac:spMkLst>
        </pc:spChg>
        <pc:spChg chg="add del">
          <ac:chgData name="Jones Egydio" userId="00575a3e5205fb66" providerId="LiveId" clId="{9643D9B8-EE35-4033-9E38-D50237B760F2}" dt="2024-10-21T22:14:28.663" v="30" actId="26606"/>
          <ac:spMkLst>
            <pc:docMk/>
            <pc:sldMk cId="0" sldId="530"/>
            <ac:spMk id="423" creationId="{B2DD41CD-8F47-4F56-AD12-4E2FF7696987}"/>
          </ac:spMkLst>
        </pc:spChg>
        <pc:spChg chg="add del">
          <ac:chgData name="Jones Egydio" userId="00575a3e5205fb66" providerId="LiveId" clId="{9643D9B8-EE35-4033-9E38-D50237B760F2}" dt="2024-10-21T22:14:35.600" v="32" actId="26606"/>
          <ac:spMkLst>
            <pc:docMk/>
            <pc:sldMk cId="0" sldId="530"/>
            <ac:spMk id="425" creationId="{04812C46-200A-4DEB-A05E-3ED6C68C2387}"/>
          </ac:spMkLst>
        </pc:spChg>
        <pc:spChg chg="add del">
          <ac:chgData name="Jones Egydio" userId="00575a3e5205fb66" providerId="LiveId" clId="{9643D9B8-EE35-4033-9E38-D50237B760F2}" dt="2024-10-21T22:14:35.600" v="32" actId="26606"/>
          <ac:spMkLst>
            <pc:docMk/>
            <pc:sldMk cId="0" sldId="530"/>
            <ac:spMk id="426" creationId="{D1EA859B-E555-4109-94F3-6700E046E008}"/>
          </ac:spMkLst>
        </pc:spChg>
        <pc:spChg chg="add">
          <ac:chgData name="Jones Egydio" userId="00575a3e5205fb66" providerId="LiveId" clId="{9643D9B8-EE35-4033-9E38-D50237B760F2}" dt="2024-10-21T22:14:35.623" v="33" actId="26606"/>
          <ac:spMkLst>
            <pc:docMk/>
            <pc:sldMk cId="0" sldId="530"/>
            <ac:spMk id="428" creationId="{45D37F4E-DDB4-456B-97E0-9937730A039F}"/>
          </ac:spMkLst>
        </pc:spChg>
        <pc:spChg chg="add">
          <ac:chgData name="Jones Egydio" userId="00575a3e5205fb66" providerId="LiveId" clId="{9643D9B8-EE35-4033-9E38-D50237B760F2}" dt="2024-10-21T22:14:35.623" v="33" actId="26606"/>
          <ac:spMkLst>
            <pc:docMk/>
            <pc:sldMk cId="0" sldId="530"/>
            <ac:spMk id="429" creationId="{B2DD41CD-8F47-4F56-AD12-4E2FF7696987}"/>
          </ac:spMkLst>
        </pc:spChg>
        <pc:picChg chg="mod ord">
          <ac:chgData name="Jones Egydio" userId="00575a3e5205fb66" providerId="LiveId" clId="{9643D9B8-EE35-4033-9E38-D50237B760F2}" dt="2024-10-21T22:14:35.623" v="33" actId="26606"/>
          <ac:picMkLst>
            <pc:docMk/>
            <pc:sldMk cId="0" sldId="530"/>
            <ac:picMk id="2" creationId="{00000000-0000-0000-0000-000000000000}"/>
          </ac:picMkLst>
        </pc:picChg>
      </pc:sldChg>
      <pc:sldChg chg="addSp delSp modSp add mod setBg">
        <pc:chgData name="Jones Egydio" userId="00575a3e5205fb66" providerId="LiveId" clId="{9643D9B8-EE35-4033-9E38-D50237B760F2}" dt="2024-10-21T22:14:43.290" v="38" actId="26606"/>
        <pc:sldMkLst>
          <pc:docMk/>
          <pc:sldMk cId="3927017628" sldId="531"/>
        </pc:sldMkLst>
        <pc:spChg chg="mod">
          <ac:chgData name="Jones Egydio" userId="00575a3e5205fb66" providerId="LiveId" clId="{9643D9B8-EE35-4033-9E38-D50237B760F2}" dt="2024-10-21T22:14:43.290" v="38" actId="26606"/>
          <ac:spMkLst>
            <pc:docMk/>
            <pc:sldMk cId="3927017628" sldId="531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4:43.290" v="38" actId="26606"/>
          <ac:spMkLst>
            <pc:docMk/>
            <pc:sldMk cId="3927017628" sldId="531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14:42.375" v="35" actId="26606"/>
          <ac:spMkLst>
            <pc:docMk/>
            <pc:sldMk cId="3927017628" sldId="531"/>
            <ac:spMk id="418" creationId="{777A147A-9ED8-46B4-8660-1B3C2AA880B5}"/>
          </ac:spMkLst>
        </pc:spChg>
        <pc:spChg chg="add del">
          <ac:chgData name="Jones Egydio" userId="00575a3e5205fb66" providerId="LiveId" clId="{9643D9B8-EE35-4033-9E38-D50237B760F2}" dt="2024-10-21T22:14:43.258" v="37" actId="26606"/>
          <ac:spMkLst>
            <pc:docMk/>
            <pc:sldMk cId="3927017628" sldId="531"/>
            <ac:spMk id="419" creationId="{2C61293E-6EBE-43EF-A52C-9BEBFD7679D4}"/>
          </ac:spMkLst>
        </pc:spChg>
        <pc:spChg chg="add del">
          <ac:chgData name="Jones Egydio" userId="00575a3e5205fb66" providerId="LiveId" clId="{9643D9B8-EE35-4033-9E38-D50237B760F2}" dt="2024-10-21T22:14:42.375" v="35" actId="26606"/>
          <ac:spMkLst>
            <pc:docMk/>
            <pc:sldMk cId="3927017628" sldId="531"/>
            <ac:spMk id="420" creationId="{5D6C15A0-C087-4593-8414-2B4EC1CDC3DE}"/>
          </ac:spMkLst>
        </pc:spChg>
        <pc:spChg chg="add del">
          <ac:chgData name="Jones Egydio" userId="00575a3e5205fb66" providerId="LiveId" clId="{9643D9B8-EE35-4033-9E38-D50237B760F2}" dt="2024-10-21T22:14:43.258" v="37" actId="26606"/>
          <ac:spMkLst>
            <pc:docMk/>
            <pc:sldMk cId="3927017628" sldId="531"/>
            <ac:spMk id="421" creationId="{21540236-BFD5-4A9D-8840-4703E7F76825}"/>
          </ac:spMkLst>
        </pc:spChg>
        <pc:spChg chg="add">
          <ac:chgData name="Jones Egydio" userId="00575a3e5205fb66" providerId="LiveId" clId="{9643D9B8-EE35-4033-9E38-D50237B760F2}" dt="2024-10-21T22:14:43.290" v="38" actId="26606"/>
          <ac:spMkLst>
            <pc:docMk/>
            <pc:sldMk cId="3927017628" sldId="531"/>
            <ac:spMk id="423" creationId="{F13C74B1-5B17-4795-BED0-7140497B445A}"/>
          </ac:spMkLst>
        </pc:spChg>
        <pc:spChg chg="add">
          <ac:chgData name="Jones Egydio" userId="00575a3e5205fb66" providerId="LiveId" clId="{9643D9B8-EE35-4033-9E38-D50237B760F2}" dt="2024-10-21T22:14:43.290" v="38" actId="26606"/>
          <ac:spMkLst>
            <pc:docMk/>
            <pc:sldMk cId="3927017628" sldId="531"/>
            <ac:spMk id="424" creationId="{D4974D33-8DC5-464E-8C6D-BE58F0669C17}"/>
          </ac:spMkLst>
        </pc:spChg>
        <pc:picChg chg="add del">
          <ac:chgData name="Jones Egydio" userId="00575a3e5205fb66" providerId="LiveId" clId="{9643D9B8-EE35-4033-9E38-D50237B760F2}" dt="2024-10-21T22:14:43.258" v="37" actId="26606"/>
          <ac:picMkLst>
            <pc:docMk/>
            <pc:sldMk cId="3927017628" sldId="531"/>
            <ac:picMk id="415" creationId="{26A5E6A7-82FA-803B-6454-E848928CA1BC}"/>
          </ac:picMkLst>
        </pc:picChg>
        <pc:picChg chg="add">
          <ac:chgData name="Jones Egydio" userId="00575a3e5205fb66" providerId="LiveId" clId="{9643D9B8-EE35-4033-9E38-D50237B760F2}" dt="2024-10-21T22:14:43.290" v="38" actId="26606"/>
          <ac:picMkLst>
            <pc:docMk/>
            <pc:sldMk cId="3927017628" sldId="531"/>
            <ac:picMk id="425" creationId="{3C7AEEC1-443E-097B-678E-379BE0DCADF6}"/>
          </ac:picMkLst>
        </pc:picChg>
      </pc:sldChg>
      <pc:sldChg chg="addSp modSp add mod setBg">
        <pc:chgData name="Jones Egydio" userId="00575a3e5205fb66" providerId="LiveId" clId="{9643D9B8-EE35-4033-9E38-D50237B760F2}" dt="2024-10-21T22:14:59.610" v="40" actId="14100"/>
        <pc:sldMkLst>
          <pc:docMk/>
          <pc:sldMk cId="1213403591" sldId="532"/>
        </pc:sldMkLst>
        <pc:spChg chg="mod">
          <ac:chgData name="Jones Egydio" userId="00575a3e5205fb66" providerId="LiveId" clId="{9643D9B8-EE35-4033-9E38-D50237B760F2}" dt="2024-10-21T22:14:59.610" v="40" actId="14100"/>
          <ac:spMkLst>
            <pc:docMk/>
            <pc:sldMk cId="1213403591" sldId="532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4:49.756" v="39" actId="26606"/>
          <ac:spMkLst>
            <pc:docMk/>
            <pc:sldMk cId="1213403591" sldId="532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4:49.756" v="39" actId="26606"/>
          <ac:spMkLst>
            <pc:docMk/>
            <pc:sldMk cId="1213403591" sldId="532"/>
            <ac:spMk id="418" creationId="{C05CBC3C-2E5A-4839-8B9B-2E5A6ADF0F58}"/>
          </ac:spMkLst>
        </pc:spChg>
        <pc:spChg chg="add">
          <ac:chgData name="Jones Egydio" userId="00575a3e5205fb66" providerId="LiveId" clId="{9643D9B8-EE35-4033-9E38-D50237B760F2}" dt="2024-10-21T22:14:49.756" v="39" actId="26606"/>
          <ac:spMkLst>
            <pc:docMk/>
            <pc:sldMk cId="1213403591" sldId="532"/>
            <ac:spMk id="420" creationId="{827FF362-FC97-4BF5-949B-D4ADFA26E457}"/>
          </ac:spMkLst>
        </pc:spChg>
      </pc:sldChg>
      <pc:sldChg chg="addSp modSp add mod setBg">
        <pc:chgData name="Jones Egydio" userId="00575a3e5205fb66" providerId="LiveId" clId="{9643D9B8-EE35-4033-9E38-D50237B760F2}" dt="2024-10-21T22:15:02.811" v="41" actId="26606"/>
        <pc:sldMkLst>
          <pc:docMk/>
          <pc:sldMk cId="3842311652" sldId="533"/>
        </pc:sldMkLst>
        <pc:spChg chg="mod">
          <ac:chgData name="Jones Egydio" userId="00575a3e5205fb66" providerId="LiveId" clId="{9643D9B8-EE35-4033-9E38-D50237B760F2}" dt="2024-10-21T22:15:02.811" v="41" actId="26606"/>
          <ac:spMkLst>
            <pc:docMk/>
            <pc:sldMk cId="3842311652" sldId="533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5:02.811" v="41" actId="26606"/>
          <ac:spMkLst>
            <pc:docMk/>
            <pc:sldMk cId="3842311652" sldId="533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5:02.811" v="41" actId="26606"/>
          <ac:spMkLst>
            <pc:docMk/>
            <pc:sldMk cId="3842311652" sldId="533"/>
            <ac:spMk id="418" creationId="{C4879EFC-8E62-4E00-973C-C45EE9EC676D}"/>
          </ac:spMkLst>
        </pc:spChg>
        <pc:spChg chg="add">
          <ac:chgData name="Jones Egydio" userId="00575a3e5205fb66" providerId="LiveId" clId="{9643D9B8-EE35-4033-9E38-D50237B760F2}" dt="2024-10-21T22:15:02.811" v="41" actId="26606"/>
          <ac:spMkLst>
            <pc:docMk/>
            <pc:sldMk cId="3842311652" sldId="533"/>
            <ac:spMk id="420" creationId="{D6A9C53F-5F90-40A5-8C85-5412D39C8C68}"/>
          </ac:spMkLst>
        </pc:spChg>
        <pc:picChg chg="mod ord">
          <ac:chgData name="Jones Egydio" userId="00575a3e5205fb66" providerId="LiveId" clId="{9643D9B8-EE35-4033-9E38-D50237B760F2}" dt="2024-10-21T22:15:02.811" v="41" actId="26606"/>
          <ac:picMkLst>
            <pc:docMk/>
            <pc:sldMk cId="3842311652" sldId="533"/>
            <ac:picMk id="5" creationId="{00000000-0000-0000-0000-000000000000}"/>
          </ac:picMkLst>
        </pc:picChg>
        <pc:picChg chg="mod">
          <ac:chgData name="Jones Egydio" userId="00575a3e5205fb66" providerId="LiveId" clId="{9643D9B8-EE35-4033-9E38-D50237B760F2}" dt="2024-10-21T22:15:02.811" v="41" actId="26606"/>
          <ac:picMkLst>
            <pc:docMk/>
            <pc:sldMk cId="3842311652" sldId="533"/>
            <ac:picMk id="6" creationId="{00000000-0000-0000-0000-000000000000}"/>
          </ac:picMkLst>
        </pc:picChg>
      </pc:sldChg>
      <pc:sldChg chg="addSp modSp add mod setBg">
        <pc:chgData name="Jones Egydio" userId="00575a3e5205fb66" providerId="LiveId" clId="{9643D9B8-EE35-4033-9E38-D50237B760F2}" dt="2024-10-21T22:15:09.156" v="42" actId="26606"/>
        <pc:sldMkLst>
          <pc:docMk/>
          <pc:sldMk cId="4101811256" sldId="534"/>
        </pc:sldMkLst>
        <pc:spChg chg="mod">
          <ac:chgData name="Jones Egydio" userId="00575a3e5205fb66" providerId="LiveId" clId="{9643D9B8-EE35-4033-9E38-D50237B760F2}" dt="2024-10-21T22:15:09.156" v="42" actId="26606"/>
          <ac:spMkLst>
            <pc:docMk/>
            <pc:sldMk cId="4101811256" sldId="534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5:09.156" v="42" actId="26606"/>
          <ac:spMkLst>
            <pc:docMk/>
            <pc:sldMk cId="4101811256" sldId="534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5:09.156" v="42" actId="26606"/>
          <ac:spMkLst>
            <pc:docMk/>
            <pc:sldMk cId="4101811256" sldId="534"/>
            <ac:spMk id="418" creationId="{AC17DE74-01C9-4859-B65A-85CF999E8580}"/>
          </ac:spMkLst>
        </pc:spChg>
        <pc:spChg chg="add">
          <ac:chgData name="Jones Egydio" userId="00575a3e5205fb66" providerId="LiveId" clId="{9643D9B8-EE35-4033-9E38-D50237B760F2}" dt="2024-10-21T22:15:09.156" v="42" actId="26606"/>
          <ac:spMkLst>
            <pc:docMk/>
            <pc:sldMk cId="4101811256" sldId="534"/>
            <ac:spMk id="420" creationId="{068C0432-0E90-4CC1-8CD3-D44A90DF07EF}"/>
          </ac:spMkLst>
        </pc:spChg>
      </pc:sldChg>
      <pc:sldChg chg="addSp delSp modSp add mod setBg">
        <pc:chgData name="Jones Egydio" userId="00575a3e5205fb66" providerId="LiveId" clId="{9643D9B8-EE35-4033-9E38-D50237B760F2}" dt="2024-10-21T22:15:17.628" v="45" actId="26606"/>
        <pc:sldMkLst>
          <pc:docMk/>
          <pc:sldMk cId="2501767859" sldId="535"/>
        </pc:sldMkLst>
        <pc:spChg chg="mod">
          <ac:chgData name="Jones Egydio" userId="00575a3e5205fb66" providerId="LiveId" clId="{9643D9B8-EE35-4033-9E38-D50237B760F2}" dt="2024-10-21T22:15:17.628" v="45" actId="26606"/>
          <ac:spMkLst>
            <pc:docMk/>
            <pc:sldMk cId="2501767859" sldId="535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5:17.628" v="45" actId="26606"/>
          <ac:spMkLst>
            <pc:docMk/>
            <pc:sldMk cId="2501767859" sldId="535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15:17.599" v="44" actId="26606"/>
          <ac:spMkLst>
            <pc:docMk/>
            <pc:sldMk cId="2501767859" sldId="535"/>
            <ac:spMk id="418" creationId="{AC17DE74-01C9-4859-B65A-85CF999E8580}"/>
          </ac:spMkLst>
        </pc:spChg>
        <pc:spChg chg="add del">
          <ac:chgData name="Jones Egydio" userId="00575a3e5205fb66" providerId="LiveId" clId="{9643D9B8-EE35-4033-9E38-D50237B760F2}" dt="2024-10-21T22:15:17.599" v="44" actId="26606"/>
          <ac:spMkLst>
            <pc:docMk/>
            <pc:sldMk cId="2501767859" sldId="535"/>
            <ac:spMk id="420" creationId="{068C0432-0E90-4CC1-8CD3-D44A90DF07EF}"/>
          </ac:spMkLst>
        </pc:spChg>
        <pc:spChg chg="add">
          <ac:chgData name="Jones Egydio" userId="00575a3e5205fb66" providerId="LiveId" clId="{9643D9B8-EE35-4033-9E38-D50237B760F2}" dt="2024-10-21T22:15:17.628" v="45" actId="26606"/>
          <ac:spMkLst>
            <pc:docMk/>
            <pc:sldMk cId="2501767859" sldId="535"/>
            <ac:spMk id="422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15:17.628" v="45" actId="26606"/>
          <ac:spMkLst>
            <pc:docMk/>
            <pc:sldMk cId="2501767859" sldId="535"/>
            <ac:spMk id="423" creationId="{DB17E863-922E-4C26-BD64-E8FD41D28661}"/>
          </ac:spMkLst>
        </pc:spChg>
      </pc:sldChg>
      <pc:sldChg chg="addSp modSp add mod setBg">
        <pc:chgData name="Jones Egydio" userId="00575a3e5205fb66" providerId="LiveId" clId="{9643D9B8-EE35-4033-9E38-D50237B760F2}" dt="2024-10-21T22:15:23.217" v="46" actId="26606"/>
        <pc:sldMkLst>
          <pc:docMk/>
          <pc:sldMk cId="2062202240" sldId="536"/>
        </pc:sldMkLst>
        <pc:spChg chg="mod">
          <ac:chgData name="Jones Egydio" userId="00575a3e5205fb66" providerId="LiveId" clId="{9643D9B8-EE35-4033-9E38-D50237B760F2}" dt="2024-10-21T22:15:23.217" v="46" actId="26606"/>
          <ac:spMkLst>
            <pc:docMk/>
            <pc:sldMk cId="2062202240" sldId="536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5:23.217" v="46" actId="26606"/>
          <ac:spMkLst>
            <pc:docMk/>
            <pc:sldMk cId="2062202240" sldId="536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5:23.217" v="46" actId="26606"/>
          <ac:spMkLst>
            <pc:docMk/>
            <pc:sldMk cId="2062202240" sldId="536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15:23.217" v="46" actId="26606"/>
          <ac:spMkLst>
            <pc:docMk/>
            <pc:sldMk cId="2062202240" sldId="536"/>
            <ac:spMk id="420" creationId="{DB17E863-922E-4C26-BD64-E8FD41D28661}"/>
          </ac:spMkLst>
        </pc:spChg>
      </pc:sldChg>
      <pc:sldChg chg="addSp delSp modSp add mod setBg">
        <pc:chgData name="Jones Egydio" userId="00575a3e5205fb66" providerId="LiveId" clId="{9643D9B8-EE35-4033-9E38-D50237B760F2}" dt="2024-10-21T22:15:32.713" v="49" actId="26606"/>
        <pc:sldMkLst>
          <pc:docMk/>
          <pc:sldMk cId="1202206579" sldId="537"/>
        </pc:sldMkLst>
        <pc:spChg chg="mod">
          <ac:chgData name="Jones Egydio" userId="00575a3e5205fb66" providerId="LiveId" clId="{9643D9B8-EE35-4033-9E38-D50237B760F2}" dt="2024-10-21T22:15:32.713" v="49" actId="26606"/>
          <ac:spMkLst>
            <pc:docMk/>
            <pc:sldMk cId="1202206579" sldId="537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5:32.713" v="49" actId="26606"/>
          <ac:spMkLst>
            <pc:docMk/>
            <pc:sldMk cId="1202206579" sldId="537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15:32.685" v="48" actId="26606"/>
          <ac:spMkLst>
            <pc:docMk/>
            <pc:sldMk cId="1202206579" sldId="537"/>
            <ac:spMk id="418" creationId="{AC17DE74-01C9-4859-B65A-85CF999E8580}"/>
          </ac:spMkLst>
        </pc:spChg>
        <pc:spChg chg="add del">
          <ac:chgData name="Jones Egydio" userId="00575a3e5205fb66" providerId="LiveId" clId="{9643D9B8-EE35-4033-9E38-D50237B760F2}" dt="2024-10-21T22:15:32.685" v="48" actId="26606"/>
          <ac:spMkLst>
            <pc:docMk/>
            <pc:sldMk cId="1202206579" sldId="537"/>
            <ac:spMk id="420" creationId="{068C0432-0E90-4CC1-8CD3-D44A90DF07EF}"/>
          </ac:spMkLst>
        </pc:spChg>
        <pc:spChg chg="add">
          <ac:chgData name="Jones Egydio" userId="00575a3e5205fb66" providerId="LiveId" clId="{9643D9B8-EE35-4033-9E38-D50237B760F2}" dt="2024-10-21T22:15:32.713" v="49" actId="26606"/>
          <ac:spMkLst>
            <pc:docMk/>
            <pc:sldMk cId="1202206579" sldId="537"/>
            <ac:spMk id="422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15:32.713" v="49" actId="26606"/>
          <ac:spMkLst>
            <pc:docMk/>
            <pc:sldMk cId="1202206579" sldId="537"/>
            <ac:spMk id="423" creationId="{DB17E863-922E-4C26-BD64-E8FD41D28661}"/>
          </ac:spMkLst>
        </pc:spChg>
      </pc:sldChg>
      <pc:sldChg chg="addSp delSp modSp add mod setBg modNotes">
        <pc:chgData name="Jones Egydio" userId="00575a3e5205fb66" providerId="LiveId" clId="{9643D9B8-EE35-4033-9E38-D50237B760F2}" dt="2024-10-21T22:16:31.354" v="59" actId="1076"/>
        <pc:sldMkLst>
          <pc:docMk/>
          <pc:sldMk cId="1986274" sldId="538"/>
        </pc:sldMkLst>
        <pc:spChg chg="add mod">
          <ac:chgData name="Jones Egydio" userId="00575a3e5205fb66" providerId="LiveId" clId="{9643D9B8-EE35-4033-9E38-D50237B760F2}" dt="2024-10-21T22:16:31.354" v="59" actId="1076"/>
          <ac:spMkLst>
            <pc:docMk/>
            <pc:sldMk cId="1986274" sldId="538"/>
            <ac:spMk id="2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16:01.974" v="52" actId="21"/>
          <ac:spMkLst>
            <pc:docMk/>
            <pc:sldMk cId="1986274" sldId="538"/>
            <ac:spMk id="4" creationId="{00000000-0000-0000-0000-000000000000}"/>
          </ac:spMkLst>
        </pc:spChg>
        <pc:spChg chg="add mod">
          <ac:chgData name="Jones Egydio" userId="00575a3e5205fb66" providerId="LiveId" clId="{9643D9B8-EE35-4033-9E38-D50237B760F2}" dt="2024-10-21T22:16:31.354" v="59" actId="1076"/>
          <ac:spMkLst>
            <pc:docMk/>
            <pc:sldMk cId="1986274" sldId="538"/>
            <ac:spMk id="5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16:01.974" v="52" actId="21"/>
          <ac:spMkLst>
            <pc:docMk/>
            <pc:sldMk cId="1986274" sldId="538"/>
            <ac:spMk id="7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16:01.974" v="52" actId="21"/>
          <ac:spMkLst>
            <pc:docMk/>
            <pc:sldMk cId="1986274" sldId="538"/>
            <ac:spMk id="12" creationId="{00000000-0000-0000-0000-000000000000}"/>
          </ac:spMkLst>
        </pc:spChg>
        <pc:spChg chg="add mod">
          <ac:chgData name="Jones Egydio" userId="00575a3e5205fb66" providerId="LiveId" clId="{9643D9B8-EE35-4033-9E38-D50237B760F2}" dt="2024-10-21T22:16:31.354" v="59" actId="1076"/>
          <ac:spMkLst>
            <pc:docMk/>
            <pc:sldMk cId="1986274" sldId="538"/>
            <ac:spMk id="13" creationId="{00000000-0000-0000-0000-000000000000}"/>
          </ac:spMkLst>
        </pc:spChg>
        <pc:spChg chg="add mod">
          <ac:chgData name="Jones Egydio" userId="00575a3e5205fb66" providerId="LiveId" clId="{9643D9B8-EE35-4033-9E38-D50237B760F2}" dt="2024-10-21T22:16:31.354" v="59" actId="1076"/>
          <ac:spMkLst>
            <pc:docMk/>
            <pc:sldMk cId="1986274" sldId="538"/>
            <ac:spMk id="14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16:01.974" v="52" actId="21"/>
          <ac:spMkLst>
            <pc:docMk/>
            <pc:sldMk cId="1986274" sldId="538"/>
            <ac:spMk id="15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6:11.689" v="53" actId="26606"/>
          <ac:spMkLst>
            <pc:docMk/>
            <pc:sldMk cId="1986274" sldId="538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6:18.390" v="55" actId="403"/>
          <ac:spMkLst>
            <pc:docMk/>
            <pc:sldMk cId="1986274" sldId="538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6:11.689" v="53" actId="26606"/>
          <ac:spMkLst>
            <pc:docMk/>
            <pc:sldMk cId="1986274" sldId="538"/>
            <ac:spMk id="418" creationId="{8D1AA55E-40D5-461B-A5A8-4AE8AAB71B08}"/>
          </ac:spMkLst>
        </pc:spChg>
        <pc:grpChg chg="add">
          <ac:chgData name="Jones Egydio" userId="00575a3e5205fb66" providerId="LiveId" clId="{9643D9B8-EE35-4033-9E38-D50237B760F2}" dt="2024-10-21T22:16:11.689" v="53" actId="26606"/>
          <ac:grpSpMkLst>
            <pc:docMk/>
            <pc:sldMk cId="1986274" sldId="538"/>
            <ac:grpSpMk id="422" creationId="{78350D8D-73D6-4132-89B5-DD52F3962A76}"/>
          </ac:grpSpMkLst>
        </pc:grpChg>
        <pc:picChg chg="add del">
          <ac:chgData name="Jones Egydio" userId="00575a3e5205fb66" providerId="LiveId" clId="{9643D9B8-EE35-4033-9E38-D50237B760F2}" dt="2024-10-21T22:16:01.974" v="52" actId="21"/>
          <ac:picMkLst>
            <pc:docMk/>
            <pc:sldMk cId="1986274" sldId="538"/>
            <ac:picMk id="9" creationId="{00000000-0000-0000-0000-000000000000}"/>
          </ac:picMkLst>
        </pc:picChg>
        <pc:picChg chg="add mod">
          <ac:chgData name="Jones Egydio" userId="00575a3e5205fb66" providerId="LiveId" clId="{9643D9B8-EE35-4033-9E38-D50237B760F2}" dt="2024-10-21T22:16:31.354" v="59" actId="1076"/>
          <ac:picMkLst>
            <pc:docMk/>
            <pc:sldMk cId="1986274" sldId="538"/>
            <ac:picMk id="11" creationId="{00000000-0000-0000-0000-000000000000}"/>
          </ac:picMkLst>
        </pc:picChg>
        <pc:cxnChg chg="add mod">
          <ac:chgData name="Jones Egydio" userId="00575a3e5205fb66" providerId="LiveId" clId="{9643D9B8-EE35-4033-9E38-D50237B760F2}" dt="2024-10-21T22:16:31.354" v="59" actId="1076"/>
          <ac:cxnSpMkLst>
            <pc:docMk/>
            <pc:sldMk cId="1986274" sldId="538"/>
            <ac:cxnSpMk id="3" creationId="{00000000-0000-0000-0000-000000000000}"/>
          </ac:cxnSpMkLst>
        </pc:cxnChg>
        <pc:cxnChg chg="del">
          <ac:chgData name="Jones Egydio" userId="00575a3e5205fb66" providerId="LiveId" clId="{9643D9B8-EE35-4033-9E38-D50237B760F2}" dt="2024-10-21T22:16:01.974" v="52" actId="21"/>
          <ac:cxnSpMkLst>
            <pc:docMk/>
            <pc:sldMk cId="1986274" sldId="538"/>
            <ac:cxnSpMk id="6" creationId="{00000000-0000-0000-0000-000000000000}"/>
          </ac:cxnSpMkLst>
        </pc:cxnChg>
        <pc:cxnChg chg="add mod">
          <ac:chgData name="Jones Egydio" userId="00575a3e5205fb66" providerId="LiveId" clId="{9643D9B8-EE35-4033-9E38-D50237B760F2}" dt="2024-10-21T22:16:31.354" v="59" actId="1076"/>
          <ac:cxnSpMkLst>
            <pc:docMk/>
            <pc:sldMk cId="1986274" sldId="538"/>
            <ac:cxnSpMk id="8" creationId="{00000000-0000-0000-0000-000000000000}"/>
          </ac:cxnSpMkLst>
        </pc:cxnChg>
        <pc:cxnChg chg="del">
          <ac:chgData name="Jones Egydio" userId="00575a3e5205fb66" providerId="LiveId" clId="{9643D9B8-EE35-4033-9E38-D50237B760F2}" dt="2024-10-21T22:16:01.974" v="52" actId="21"/>
          <ac:cxnSpMkLst>
            <pc:docMk/>
            <pc:sldMk cId="1986274" sldId="538"/>
            <ac:cxnSpMk id="10" creationId="{00000000-0000-0000-0000-000000000000}"/>
          </ac:cxnSpMkLst>
        </pc:cxnChg>
        <pc:cxnChg chg="del">
          <ac:chgData name="Jones Egydio" userId="00575a3e5205fb66" providerId="LiveId" clId="{9643D9B8-EE35-4033-9E38-D50237B760F2}" dt="2024-10-21T22:16:01.974" v="52" actId="21"/>
          <ac:cxnSpMkLst>
            <pc:docMk/>
            <pc:sldMk cId="1986274" sldId="538"/>
            <ac:cxnSpMk id="16" creationId="{00000000-0000-0000-0000-000000000000}"/>
          </ac:cxnSpMkLst>
        </pc:cxnChg>
        <pc:cxnChg chg="add mod">
          <ac:chgData name="Jones Egydio" userId="00575a3e5205fb66" providerId="LiveId" clId="{9643D9B8-EE35-4033-9E38-D50237B760F2}" dt="2024-10-21T22:16:31.354" v="59" actId="1076"/>
          <ac:cxnSpMkLst>
            <pc:docMk/>
            <pc:sldMk cId="1986274" sldId="538"/>
            <ac:cxnSpMk id="17" creationId="{00000000-0000-0000-0000-000000000000}"/>
          </ac:cxnSpMkLst>
        </pc:cxnChg>
        <pc:cxnChg chg="add">
          <ac:chgData name="Jones Egydio" userId="00575a3e5205fb66" providerId="LiveId" clId="{9643D9B8-EE35-4033-9E38-D50237B760F2}" dt="2024-10-21T22:16:11.689" v="53" actId="26606"/>
          <ac:cxnSpMkLst>
            <pc:docMk/>
            <pc:sldMk cId="1986274" sldId="538"/>
            <ac:cxnSpMk id="420" creationId="{7EB498BD-8089-4626-91EA-4978EBEF535E}"/>
          </ac:cxnSpMkLst>
        </pc:cxnChg>
      </pc:sldChg>
      <pc:sldChg chg="addSp modSp add mod setBg">
        <pc:chgData name="Jones Egydio" userId="00575a3e5205fb66" providerId="LiveId" clId="{9643D9B8-EE35-4033-9E38-D50237B760F2}" dt="2024-10-21T22:16:39.961" v="60" actId="26606"/>
        <pc:sldMkLst>
          <pc:docMk/>
          <pc:sldMk cId="4205329769" sldId="539"/>
        </pc:sldMkLst>
        <pc:spChg chg="mod">
          <ac:chgData name="Jones Egydio" userId="00575a3e5205fb66" providerId="LiveId" clId="{9643D9B8-EE35-4033-9E38-D50237B760F2}" dt="2024-10-21T22:16:39.961" v="60" actId="26606"/>
          <ac:spMkLst>
            <pc:docMk/>
            <pc:sldMk cId="4205329769" sldId="539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6:39.961" v="60" actId="26606"/>
          <ac:spMkLst>
            <pc:docMk/>
            <pc:sldMk cId="4205329769" sldId="539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6:39.961" v="60" actId="26606"/>
          <ac:spMkLst>
            <pc:docMk/>
            <pc:sldMk cId="4205329769" sldId="539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16:39.961" v="60" actId="26606"/>
          <ac:spMkLst>
            <pc:docMk/>
            <pc:sldMk cId="4205329769" sldId="539"/>
            <ac:spMk id="420" creationId="{DB17E863-922E-4C26-BD64-E8FD41D28661}"/>
          </ac:spMkLst>
        </pc:spChg>
      </pc:sldChg>
      <pc:sldChg chg="addSp delSp modSp add del mod">
        <pc:chgData name="Jones Egydio" userId="00575a3e5205fb66" providerId="LiveId" clId="{9643D9B8-EE35-4033-9E38-D50237B760F2}" dt="2024-10-21T22:18:18.982" v="78" actId="47"/>
        <pc:sldMkLst>
          <pc:docMk/>
          <pc:sldMk cId="1661038852" sldId="540"/>
        </pc:sldMkLst>
        <pc:spChg chg="add mod">
          <ac:chgData name="Jones Egydio" userId="00575a3e5205fb66" providerId="LiveId" clId="{9643D9B8-EE35-4033-9E38-D50237B760F2}" dt="2024-10-21T22:17:17.942" v="67"/>
          <ac:spMkLst>
            <pc:docMk/>
            <pc:sldMk cId="1661038852" sldId="540"/>
            <ac:spMk id="2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17:07.270" v="66" actId="21"/>
          <ac:spMkLst>
            <pc:docMk/>
            <pc:sldMk cId="1661038852" sldId="540"/>
            <ac:spMk id="412" creationId="{00000000-0000-0000-0000-000000000000}"/>
          </ac:spMkLst>
        </pc:spChg>
        <pc:spChg chg="add del mod">
          <ac:chgData name="Jones Egydio" userId="00575a3e5205fb66" providerId="LiveId" clId="{9643D9B8-EE35-4033-9E38-D50237B760F2}" dt="2024-10-21T22:17:27.691" v="69" actId="21"/>
          <ac:spMkLst>
            <pc:docMk/>
            <pc:sldMk cId="1661038852" sldId="540"/>
            <ac:spMk id="413" creationId="{00000000-0000-0000-0000-000000000000}"/>
          </ac:spMkLst>
        </pc:spChg>
      </pc:sldChg>
      <pc:sldChg chg="addSp delSp modSp add mod setBg">
        <pc:chgData name="Jones Egydio" userId="00575a3e5205fb66" providerId="LiveId" clId="{9643D9B8-EE35-4033-9E38-D50237B760F2}" dt="2024-10-21T22:18:16.460" v="77" actId="1076"/>
        <pc:sldMkLst>
          <pc:docMk/>
          <pc:sldMk cId="1078012892" sldId="541"/>
        </pc:sldMkLst>
        <pc:spChg chg="add mod">
          <ac:chgData name="Jones Egydio" userId="00575a3e5205fb66" providerId="LiveId" clId="{9643D9B8-EE35-4033-9E38-D50237B760F2}" dt="2024-10-21T22:18:16.460" v="77" actId="1076"/>
          <ac:spMkLst>
            <pc:docMk/>
            <pc:sldMk cId="1078012892" sldId="541"/>
            <ac:spMk id="2" creationId="{A85BA5B6-BDE0-E2F0-77C2-C78A37519EE5}"/>
          </ac:spMkLst>
        </pc:spChg>
        <pc:spChg chg="mod">
          <ac:chgData name="Jones Egydio" userId="00575a3e5205fb66" providerId="LiveId" clId="{9643D9B8-EE35-4033-9E38-D50237B760F2}" dt="2024-10-21T22:18:01.716" v="75" actId="6549"/>
          <ac:spMkLst>
            <pc:docMk/>
            <pc:sldMk cId="1078012892" sldId="541"/>
            <ac:spMk id="412" creationId="{00000000-0000-0000-0000-000000000000}"/>
          </ac:spMkLst>
        </pc:spChg>
        <pc:spChg chg="del mod">
          <ac:chgData name="Jones Egydio" userId="00575a3e5205fb66" providerId="LiveId" clId="{9643D9B8-EE35-4033-9E38-D50237B760F2}" dt="2024-10-21T22:17:54.839" v="72" actId="478"/>
          <ac:spMkLst>
            <pc:docMk/>
            <pc:sldMk cId="1078012892" sldId="541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7:36.038" v="70" actId="26606"/>
          <ac:spMkLst>
            <pc:docMk/>
            <pc:sldMk cId="1078012892" sldId="541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17:36.038" v="70" actId="26606"/>
          <ac:spMkLst>
            <pc:docMk/>
            <pc:sldMk cId="1078012892" sldId="541"/>
            <ac:spMk id="420" creationId="{DB17E863-922E-4C26-BD64-E8FD41D28661}"/>
          </ac:spMkLst>
        </pc:spChg>
      </pc:sldChg>
      <pc:sldChg chg="addSp modSp add mod setBg">
        <pc:chgData name="Jones Egydio" userId="00575a3e5205fb66" providerId="LiveId" clId="{9643D9B8-EE35-4033-9E38-D50237B760F2}" dt="2024-10-21T22:18:31.098" v="80" actId="26606"/>
        <pc:sldMkLst>
          <pc:docMk/>
          <pc:sldMk cId="378625038" sldId="542"/>
        </pc:sldMkLst>
        <pc:spChg chg="mod">
          <ac:chgData name="Jones Egydio" userId="00575a3e5205fb66" providerId="LiveId" clId="{9643D9B8-EE35-4033-9E38-D50237B760F2}" dt="2024-10-21T22:18:31.098" v="80" actId="26606"/>
          <ac:spMkLst>
            <pc:docMk/>
            <pc:sldMk cId="378625038" sldId="542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8:31.098" v="80" actId="26606"/>
          <ac:spMkLst>
            <pc:docMk/>
            <pc:sldMk cId="378625038" sldId="542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8:31.098" v="80" actId="26606"/>
          <ac:spMkLst>
            <pc:docMk/>
            <pc:sldMk cId="378625038" sldId="542"/>
            <ac:spMk id="418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18:31.098" v="80" actId="26606"/>
          <ac:spMkLst>
            <pc:docMk/>
            <pc:sldMk cId="378625038" sldId="542"/>
            <ac:spMk id="420" creationId="{CD8B4F24-440B-49E9-B85D-733523DC064B}"/>
          </ac:spMkLst>
        </pc:spChg>
        <pc:graphicFrameChg chg="mod modGraphic">
          <ac:chgData name="Jones Egydio" userId="00575a3e5205fb66" providerId="LiveId" clId="{9643D9B8-EE35-4033-9E38-D50237B760F2}" dt="2024-10-21T22:18:31.098" v="80" actId="26606"/>
          <ac:graphicFrameMkLst>
            <pc:docMk/>
            <pc:sldMk cId="378625038" sldId="542"/>
            <ac:graphicFrameMk id="2" creationId="{00000000-0000-0000-0000-000000000000}"/>
          </ac:graphicFrameMkLst>
        </pc:graphicFrameChg>
      </pc:sldChg>
      <pc:sldChg chg="addSp modSp add mod setBg">
        <pc:chgData name="Jones Egydio" userId="00575a3e5205fb66" providerId="LiveId" clId="{9643D9B8-EE35-4033-9E38-D50237B760F2}" dt="2024-10-21T22:18:39.896" v="81" actId="26606"/>
        <pc:sldMkLst>
          <pc:docMk/>
          <pc:sldMk cId="3076550036" sldId="543"/>
        </pc:sldMkLst>
        <pc:spChg chg="mod">
          <ac:chgData name="Jones Egydio" userId="00575a3e5205fb66" providerId="LiveId" clId="{9643D9B8-EE35-4033-9E38-D50237B760F2}" dt="2024-10-21T22:18:39.896" v="81" actId="26606"/>
          <ac:spMkLst>
            <pc:docMk/>
            <pc:sldMk cId="3076550036" sldId="543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8:39.896" v="81" actId="26606"/>
          <ac:spMkLst>
            <pc:docMk/>
            <pc:sldMk cId="3076550036" sldId="543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18:39.896" v="81" actId="26606"/>
          <ac:spMkLst>
            <pc:docMk/>
            <pc:sldMk cId="3076550036" sldId="543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18:39.896" v="81" actId="26606"/>
          <ac:spMkLst>
            <pc:docMk/>
            <pc:sldMk cId="3076550036" sldId="543"/>
            <ac:spMk id="420" creationId="{DB17E863-922E-4C26-BD64-E8FD41D28661}"/>
          </ac:spMkLst>
        </pc:spChg>
      </pc:sldChg>
      <pc:sldChg chg="addSp delSp modSp add mod setBg">
        <pc:chgData name="Jones Egydio" userId="00575a3e5205fb66" providerId="LiveId" clId="{9643D9B8-EE35-4033-9E38-D50237B760F2}" dt="2024-10-21T22:19:39.596" v="129" actId="123"/>
        <pc:sldMkLst>
          <pc:docMk/>
          <pc:sldMk cId="3637633362" sldId="544"/>
        </pc:sldMkLst>
        <pc:spChg chg="mod">
          <ac:chgData name="Jones Egydio" userId="00575a3e5205fb66" providerId="LiveId" clId="{9643D9B8-EE35-4033-9E38-D50237B760F2}" dt="2024-10-21T22:19:17.968" v="107" actId="26606"/>
          <ac:spMkLst>
            <pc:docMk/>
            <pc:sldMk cId="3637633362" sldId="544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19:39.596" v="129" actId="123"/>
          <ac:spMkLst>
            <pc:docMk/>
            <pc:sldMk cId="3637633362" sldId="544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18:53.795" v="83" actId="26606"/>
          <ac:spMkLst>
            <pc:docMk/>
            <pc:sldMk cId="3637633362" sldId="544"/>
            <ac:spMk id="418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8:53.795" v="83" actId="26606"/>
          <ac:spMkLst>
            <pc:docMk/>
            <pc:sldMk cId="3637633362" sldId="544"/>
            <ac:spMk id="420" creationId="{6357EC4F-235E-4222-A36F-C7878ACE37F2}"/>
          </ac:spMkLst>
        </pc:spChg>
        <pc:spChg chg="add del">
          <ac:chgData name="Jones Egydio" userId="00575a3e5205fb66" providerId="LiveId" clId="{9643D9B8-EE35-4033-9E38-D50237B760F2}" dt="2024-10-21T22:18:55.926" v="85" actId="26606"/>
          <ac:spMkLst>
            <pc:docMk/>
            <pc:sldMk cId="3637633362" sldId="544"/>
            <ac:spMk id="422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8:55.926" v="85" actId="26606"/>
          <ac:spMkLst>
            <pc:docMk/>
            <pc:sldMk cId="3637633362" sldId="544"/>
            <ac:spMk id="423" creationId="{CD8B4F24-440B-49E9-B85D-733523DC064B}"/>
          </ac:spMkLst>
        </pc:spChg>
        <pc:spChg chg="add del">
          <ac:chgData name="Jones Egydio" userId="00575a3e5205fb66" providerId="LiveId" clId="{9643D9B8-EE35-4033-9E38-D50237B760F2}" dt="2024-10-21T22:18:57.058" v="87" actId="26606"/>
          <ac:spMkLst>
            <pc:docMk/>
            <pc:sldMk cId="3637633362" sldId="544"/>
            <ac:spMk id="425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8:57.058" v="87" actId="26606"/>
          <ac:spMkLst>
            <pc:docMk/>
            <pc:sldMk cId="3637633362" sldId="544"/>
            <ac:spMk id="426" creationId="{6357EC4F-235E-4222-A36F-C7878ACE37F2}"/>
          </ac:spMkLst>
        </pc:spChg>
        <pc:spChg chg="add del">
          <ac:chgData name="Jones Egydio" userId="00575a3e5205fb66" providerId="LiveId" clId="{9643D9B8-EE35-4033-9E38-D50237B760F2}" dt="2024-10-21T22:19:01.474" v="89" actId="26606"/>
          <ac:spMkLst>
            <pc:docMk/>
            <pc:sldMk cId="3637633362" sldId="544"/>
            <ac:spMk id="428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9:01.474" v="89" actId="26606"/>
          <ac:spMkLst>
            <pc:docMk/>
            <pc:sldMk cId="3637633362" sldId="544"/>
            <ac:spMk id="429" creationId="{6357EC4F-235E-4222-A36F-C7878ACE37F2}"/>
          </ac:spMkLst>
        </pc:spChg>
        <pc:spChg chg="add del">
          <ac:chgData name="Jones Egydio" userId="00575a3e5205fb66" providerId="LiveId" clId="{9643D9B8-EE35-4033-9E38-D50237B760F2}" dt="2024-10-21T22:19:02.805" v="91" actId="26606"/>
          <ac:spMkLst>
            <pc:docMk/>
            <pc:sldMk cId="3637633362" sldId="544"/>
            <ac:spMk id="431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9:02.805" v="91" actId="26606"/>
          <ac:spMkLst>
            <pc:docMk/>
            <pc:sldMk cId="3637633362" sldId="544"/>
            <ac:spMk id="432" creationId="{CD8B4F24-440B-49E9-B85D-733523DC064B}"/>
          </ac:spMkLst>
        </pc:spChg>
        <pc:spChg chg="add del">
          <ac:chgData name="Jones Egydio" userId="00575a3e5205fb66" providerId="LiveId" clId="{9643D9B8-EE35-4033-9E38-D50237B760F2}" dt="2024-10-21T22:19:03.726" v="94" actId="26606"/>
          <ac:spMkLst>
            <pc:docMk/>
            <pc:sldMk cId="3637633362" sldId="544"/>
            <ac:spMk id="434" creationId="{32AEEBC8-9D30-42EF-95F2-386C2653FBF0}"/>
          </ac:spMkLst>
        </pc:spChg>
        <pc:spChg chg="add del">
          <ac:chgData name="Jones Egydio" userId="00575a3e5205fb66" providerId="LiveId" clId="{9643D9B8-EE35-4033-9E38-D50237B760F2}" dt="2024-10-21T22:19:03.726" v="94" actId="26606"/>
          <ac:spMkLst>
            <pc:docMk/>
            <pc:sldMk cId="3637633362" sldId="544"/>
            <ac:spMk id="435" creationId="{2E92FA66-67D7-4CB4-94D3-E643A9AD4757}"/>
          </ac:spMkLst>
        </pc:spChg>
        <pc:spChg chg="add del">
          <ac:chgData name="Jones Egydio" userId="00575a3e5205fb66" providerId="LiveId" clId="{9643D9B8-EE35-4033-9E38-D50237B760F2}" dt="2024-10-21T22:19:06.230" v="96" actId="26606"/>
          <ac:spMkLst>
            <pc:docMk/>
            <pc:sldMk cId="3637633362" sldId="544"/>
            <ac:spMk id="437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9:06.230" v="96" actId="26606"/>
          <ac:spMkLst>
            <pc:docMk/>
            <pc:sldMk cId="3637633362" sldId="544"/>
            <ac:spMk id="438" creationId="{CD8B4F24-440B-49E9-B85D-733523DC064B}"/>
          </ac:spMkLst>
        </pc:spChg>
        <pc:spChg chg="add del">
          <ac:chgData name="Jones Egydio" userId="00575a3e5205fb66" providerId="LiveId" clId="{9643D9B8-EE35-4033-9E38-D50237B760F2}" dt="2024-10-21T22:19:07.182" v="98" actId="26606"/>
          <ac:spMkLst>
            <pc:docMk/>
            <pc:sldMk cId="3637633362" sldId="544"/>
            <ac:spMk id="440" creationId="{7B831B6F-405A-4B47-B9BB-5CA88F285844}"/>
          </ac:spMkLst>
        </pc:spChg>
        <pc:spChg chg="add del">
          <ac:chgData name="Jones Egydio" userId="00575a3e5205fb66" providerId="LiveId" clId="{9643D9B8-EE35-4033-9E38-D50237B760F2}" dt="2024-10-21T22:19:07.182" v="98" actId="26606"/>
          <ac:spMkLst>
            <pc:docMk/>
            <pc:sldMk cId="3637633362" sldId="544"/>
            <ac:spMk id="441" creationId="{953EE71A-6488-4203-A7C4-77102FD0DCCA}"/>
          </ac:spMkLst>
        </pc:spChg>
        <pc:spChg chg="add del">
          <ac:chgData name="Jones Egydio" userId="00575a3e5205fb66" providerId="LiveId" clId="{9643D9B8-EE35-4033-9E38-D50237B760F2}" dt="2024-10-21T22:19:11.668" v="100" actId="26606"/>
          <ac:spMkLst>
            <pc:docMk/>
            <pc:sldMk cId="3637633362" sldId="544"/>
            <ac:spMk id="443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9:11.668" v="100" actId="26606"/>
          <ac:spMkLst>
            <pc:docMk/>
            <pc:sldMk cId="3637633362" sldId="544"/>
            <ac:spMk id="444" creationId="{6357EC4F-235E-4222-A36F-C7878ACE37F2}"/>
          </ac:spMkLst>
        </pc:spChg>
        <pc:spChg chg="add del">
          <ac:chgData name="Jones Egydio" userId="00575a3e5205fb66" providerId="LiveId" clId="{9643D9B8-EE35-4033-9E38-D50237B760F2}" dt="2024-10-21T22:19:14.750" v="102" actId="26606"/>
          <ac:spMkLst>
            <pc:docMk/>
            <pc:sldMk cId="3637633362" sldId="544"/>
            <ac:spMk id="446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9:14.750" v="102" actId="26606"/>
          <ac:spMkLst>
            <pc:docMk/>
            <pc:sldMk cId="3637633362" sldId="544"/>
            <ac:spMk id="447" creationId="{6357EC4F-235E-4222-A36F-C7878ACE37F2}"/>
          </ac:spMkLst>
        </pc:spChg>
        <pc:spChg chg="add del">
          <ac:chgData name="Jones Egydio" userId="00575a3e5205fb66" providerId="LiveId" clId="{9643D9B8-EE35-4033-9E38-D50237B760F2}" dt="2024-10-21T22:19:16.553" v="104" actId="26606"/>
          <ac:spMkLst>
            <pc:docMk/>
            <pc:sldMk cId="3637633362" sldId="544"/>
            <ac:spMk id="449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9:16.553" v="104" actId="26606"/>
          <ac:spMkLst>
            <pc:docMk/>
            <pc:sldMk cId="3637633362" sldId="544"/>
            <ac:spMk id="450" creationId="{CD8B4F24-440B-49E9-B85D-733523DC064B}"/>
          </ac:spMkLst>
        </pc:spChg>
        <pc:spChg chg="add del">
          <ac:chgData name="Jones Egydio" userId="00575a3e5205fb66" providerId="LiveId" clId="{9643D9B8-EE35-4033-9E38-D50237B760F2}" dt="2024-10-21T22:19:17.900" v="106" actId="26606"/>
          <ac:spMkLst>
            <pc:docMk/>
            <pc:sldMk cId="3637633362" sldId="544"/>
            <ac:spMk id="452" creationId="{2B97F24A-32CE-4C1C-A50D-3016B394DCFB}"/>
          </ac:spMkLst>
        </pc:spChg>
        <pc:spChg chg="add del">
          <ac:chgData name="Jones Egydio" userId="00575a3e5205fb66" providerId="LiveId" clId="{9643D9B8-EE35-4033-9E38-D50237B760F2}" dt="2024-10-21T22:19:17.900" v="106" actId="26606"/>
          <ac:spMkLst>
            <pc:docMk/>
            <pc:sldMk cId="3637633362" sldId="544"/>
            <ac:spMk id="453" creationId="{6357EC4F-235E-4222-A36F-C7878ACE37F2}"/>
          </ac:spMkLst>
        </pc:spChg>
        <pc:spChg chg="add">
          <ac:chgData name="Jones Egydio" userId="00575a3e5205fb66" providerId="LiveId" clId="{9643D9B8-EE35-4033-9E38-D50237B760F2}" dt="2024-10-21T22:19:17.968" v="107" actId="26606"/>
          <ac:spMkLst>
            <pc:docMk/>
            <pc:sldMk cId="3637633362" sldId="544"/>
            <ac:spMk id="455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19:17.968" v="107" actId="26606"/>
          <ac:spMkLst>
            <pc:docMk/>
            <pc:sldMk cId="3637633362" sldId="544"/>
            <ac:spMk id="456" creationId="{CD8B4F24-440B-49E9-B85D-733523DC064B}"/>
          </ac:spMkLst>
        </pc:spChg>
        <pc:graphicFrameChg chg="add mod modGraphic">
          <ac:chgData name="Jones Egydio" userId="00575a3e5205fb66" providerId="LiveId" clId="{9643D9B8-EE35-4033-9E38-D50237B760F2}" dt="2024-10-21T22:19:17.968" v="107" actId="26606"/>
          <ac:graphicFrameMkLst>
            <pc:docMk/>
            <pc:sldMk cId="3637633362" sldId="544"/>
            <ac:graphicFrameMk id="2" creationId="{00000000-0000-0000-0000-000000000000}"/>
          </ac:graphicFrameMkLst>
        </pc:graphicFrameChg>
      </pc:sldChg>
      <pc:sldChg chg="addSp delSp modSp add mod setBg modNotes">
        <pc:chgData name="Jones Egydio" userId="00575a3e5205fb66" providerId="LiveId" clId="{9643D9B8-EE35-4033-9E38-D50237B760F2}" dt="2024-10-21T22:21:00.775" v="162" actId="403"/>
        <pc:sldMkLst>
          <pc:docMk/>
          <pc:sldMk cId="3695329051" sldId="545"/>
        </pc:sldMkLst>
        <pc:spChg chg="add mod">
          <ac:chgData name="Jones Egydio" userId="00575a3e5205fb66" providerId="LiveId" clId="{9643D9B8-EE35-4033-9E38-D50237B760F2}" dt="2024-10-21T22:20:37.883" v="149" actId="1076"/>
          <ac:spMkLst>
            <pc:docMk/>
            <pc:sldMk cId="3695329051" sldId="545"/>
            <ac:spMk id="2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19:53.011" v="132" actId="21"/>
          <ac:spMkLst>
            <pc:docMk/>
            <pc:sldMk cId="3695329051" sldId="545"/>
            <ac:spMk id="4" creationId="{00000000-0000-0000-0000-000000000000}"/>
          </ac:spMkLst>
        </pc:spChg>
        <pc:spChg chg="add mod">
          <ac:chgData name="Jones Egydio" userId="00575a3e5205fb66" providerId="LiveId" clId="{9643D9B8-EE35-4033-9E38-D50237B760F2}" dt="2024-10-21T22:20:37.883" v="149" actId="1076"/>
          <ac:spMkLst>
            <pc:docMk/>
            <pc:sldMk cId="3695329051" sldId="545"/>
            <ac:spMk id="5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19:53.011" v="132" actId="21"/>
          <ac:spMkLst>
            <pc:docMk/>
            <pc:sldMk cId="3695329051" sldId="545"/>
            <ac:spMk id="7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19:53.011" v="132" actId="21"/>
          <ac:spMkLst>
            <pc:docMk/>
            <pc:sldMk cId="3695329051" sldId="545"/>
            <ac:spMk id="12" creationId="{00000000-0000-0000-0000-000000000000}"/>
          </ac:spMkLst>
        </pc:spChg>
        <pc:spChg chg="add mod">
          <ac:chgData name="Jones Egydio" userId="00575a3e5205fb66" providerId="LiveId" clId="{9643D9B8-EE35-4033-9E38-D50237B760F2}" dt="2024-10-21T22:20:37.883" v="149" actId="1076"/>
          <ac:spMkLst>
            <pc:docMk/>
            <pc:sldMk cId="3695329051" sldId="545"/>
            <ac:spMk id="13" creationId="{00000000-0000-0000-0000-000000000000}"/>
          </ac:spMkLst>
        </pc:spChg>
        <pc:spChg chg="add mod">
          <ac:chgData name="Jones Egydio" userId="00575a3e5205fb66" providerId="LiveId" clId="{9643D9B8-EE35-4033-9E38-D50237B760F2}" dt="2024-10-21T22:20:37.883" v="149" actId="1076"/>
          <ac:spMkLst>
            <pc:docMk/>
            <pc:sldMk cId="3695329051" sldId="545"/>
            <ac:spMk id="14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19:53.011" v="132" actId="21"/>
          <ac:spMkLst>
            <pc:docMk/>
            <pc:sldMk cId="3695329051" sldId="545"/>
            <ac:spMk id="15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0:00.105" v="133" actId="26606"/>
          <ac:spMkLst>
            <pc:docMk/>
            <pc:sldMk cId="3695329051" sldId="545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1:00.775" v="162" actId="403"/>
          <ac:spMkLst>
            <pc:docMk/>
            <pc:sldMk cId="3695329051" sldId="545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0:00.105" v="133" actId="26606"/>
          <ac:spMkLst>
            <pc:docMk/>
            <pc:sldMk cId="3695329051" sldId="545"/>
            <ac:spMk id="418" creationId="{C9A36457-A5F4-4103-A443-02581C09185B}"/>
          </ac:spMkLst>
        </pc:spChg>
        <pc:spChg chg="add">
          <ac:chgData name="Jones Egydio" userId="00575a3e5205fb66" providerId="LiveId" clId="{9643D9B8-EE35-4033-9E38-D50237B760F2}" dt="2024-10-21T22:20:00.105" v="133" actId="26606"/>
          <ac:spMkLst>
            <pc:docMk/>
            <pc:sldMk cId="3695329051" sldId="545"/>
            <ac:spMk id="420" creationId="{DC5FB7E8-B636-40FA-BE8D-48145C0F5C57}"/>
          </ac:spMkLst>
        </pc:spChg>
        <pc:spChg chg="add">
          <ac:chgData name="Jones Egydio" userId="00575a3e5205fb66" providerId="LiveId" clId="{9643D9B8-EE35-4033-9E38-D50237B760F2}" dt="2024-10-21T22:20:00.105" v="133" actId="26606"/>
          <ac:spMkLst>
            <pc:docMk/>
            <pc:sldMk cId="3695329051" sldId="545"/>
            <ac:spMk id="422" creationId="{142DCE2C-2863-46FA-9BE7-24365A24D9BA}"/>
          </ac:spMkLst>
        </pc:spChg>
        <pc:picChg chg="add del">
          <ac:chgData name="Jones Egydio" userId="00575a3e5205fb66" providerId="LiveId" clId="{9643D9B8-EE35-4033-9E38-D50237B760F2}" dt="2024-10-21T22:19:53.011" v="132" actId="21"/>
          <ac:picMkLst>
            <pc:docMk/>
            <pc:sldMk cId="3695329051" sldId="545"/>
            <ac:picMk id="9" creationId="{00000000-0000-0000-0000-000000000000}"/>
          </ac:picMkLst>
        </pc:picChg>
        <pc:picChg chg="add mod">
          <ac:chgData name="Jones Egydio" userId="00575a3e5205fb66" providerId="LiveId" clId="{9643D9B8-EE35-4033-9E38-D50237B760F2}" dt="2024-10-21T22:20:37.883" v="149" actId="1076"/>
          <ac:picMkLst>
            <pc:docMk/>
            <pc:sldMk cId="3695329051" sldId="545"/>
            <ac:picMk id="11" creationId="{00000000-0000-0000-0000-000000000000}"/>
          </ac:picMkLst>
        </pc:picChg>
        <pc:cxnChg chg="add mod">
          <ac:chgData name="Jones Egydio" userId="00575a3e5205fb66" providerId="LiveId" clId="{9643D9B8-EE35-4033-9E38-D50237B760F2}" dt="2024-10-21T22:20:37.883" v="149" actId="1076"/>
          <ac:cxnSpMkLst>
            <pc:docMk/>
            <pc:sldMk cId="3695329051" sldId="545"/>
            <ac:cxnSpMk id="3" creationId="{00000000-0000-0000-0000-000000000000}"/>
          </ac:cxnSpMkLst>
        </pc:cxnChg>
        <pc:cxnChg chg="del">
          <ac:chgData name="Jones Egydio" userId="00575a3e5205fb66" providerId="LiveId" clId="{9643D9B8-EE35-4033-9E38-D50237B760F2}" dt="2024-10-21T22:19:53.011" v="132" actId="21"/>
          <ac:cxnSpMkLst>
            <pc:docMk/>
            <pc:sldMk cId="3695329051" sldId="545"/>
            <ac:cxnSpMk id="6" creationId="{00000000-0000-0000-0000-000000000000}"/>
          </ac:cxnSpMkLst>
        </pc:cxnChg>
        <pc:cxnChg chg="add mod">
          <ac:chgData name="Jones Egydio" userId="00575a3e5205fb66" providerId="LiveId" clId="{9643D9B8-EE35-4033-9E38-D50237B760F2}" dt="2024-10-21T22:20:37.883" v="149" actId="1076"/>
          <ac:cxnSpMkLst>
            <pc:docMk/>
            <pc:sldMk cId="3695329051" sldId="545"/>
            <ac:cxnSpMk id="8" creationId="{00000000-0000-0000-0000-000000000000}"/>
          </ac:cxnSpMkLst>
        </pc:cxnChg>
        <pc:cxnChg chg="del">
          <ac:chgData name="Jones Egydio" userId="00575a3e5205fb66" providerId="LiveId" clId="{9643D9B8-EE35-4033-9E38-D50237B760F2}" dt="2024-10-21T22:19:53.011" v="132" actId="21"/>
          <ac:cxnSpMkLst>
            <pc:docMk/>
            <pc:sldMk cId="3695329051" sldId="545"/>
            <ac:cxnSpMk id="10" creationId="{00000000-0000-0000-0000-000000000000}"/>
          </ac:cxnSpMkLst>
        </pc:cxnChg>
        <pc:cxnChg chg="del">
          <ac:chgData name="Jones Egydio" userId="00575a3e5205fb66" providerId="LiveId" clId="{9643D9B8-EE35-4033-9E38-D50237B760F2}" dt="2024-10-21T22:19:53.011" v="132" actId="21"/>
          <ac:cxnSpMkLst>
            <pc:docMk/>
            <pc:sldMk cId="3695329051" sldId="545"/>
            <ac:cxnSpMk id="16" creationId="{00000000-0000-0000-0000-000000000000}"/>
          </ac:cxnSpMkLst>
        </pc:cxnChg>
        <pc:cxnChg chg="add mod">
          <ac:chgData name="Jones Egydio" userId="00575a3e5205fb66" providerId="LiveId" clId="{9643D9B8-EE35-4033-9E38-D50237B760F2}" dt="2024-10-21T22:20:37.883" v="149" actId="1076"/>
          <ac:cxnSpMkLst>
            <pc:docMk/>
            <pc:sldMk cId="3695329051" sldId="545"/>
            <ac:cxnSpMk id="17" creationId="{00000000-0000-0000-0000-000000000000}"/>
          </ac:cxnSpMkLst>
        </pc:cxnChg>
      </pc:sldChg>
      <pc:sldChg chg="addSp delSp modSp add mod setBg modNotes">
        <pc:chgData name="Jones Egydio" userId="00575a3e5205fb66" providerId="LiveId" clId="{9643D9B8-EE35-4033-9E38-D50237B760F2}" dt="2024-10-21T22:21:49.075" v="174" actId="478"/>
        <pc:sldMkLst>
          <pc:docMk/>
          <pc:sldMk cId="1694108669" sldId="546"/>
        </pc:sldMkLst>
        <pc:spChg chg="mod">
          <ac:chgData name="Jones Egydio" userId="00575a3e5205fb66" providerId="LiveId" clId="{9643D9B8-EE35-4033-9E38-D50237B760F2}" dt="2024-10-21T22:21:41.308" v="172" actId="1076"/>
          <ac:spMkLst>
            <pc:docMk/>
            <pc:sldMk cId="1694108669" sldId="546"/>
            <ac:spMk id="4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1:30.828" v="168" actId="26606"/>
          <ac:spMkLst>
            <pc:docMk/>
            <pc:sldMk cId="1694108669" sldId="546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1:30.828" v="168" actId="26606"/>
          <ac:spMkLst>
            <pc:docMk/>
            <pc:sldMk cId="1694108669" sldId="546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1:30.828" v="168" actId="26606"/>
          <ac:spMkLst>
            <pc:docMk/>
            <pc:sldMk cId="1694108669" sldId="546"/>
            <ac:spMk id="416" creationId="{F13C74B1-5B17-4795-BED0-7140497B445A}"/>
          </ac:spMkLst>
        </pc:spChg>
        <pc:spChg chg="add">
          <ac:chgData name="Jones Egydio" userId="00575a3e5205fb66" providerId="LiveId" clId="{9643D9B8-EE35-4033-9E38-D50237B760F2}" dt="2024-10-21T22:21:30.828" v="168" actId="26606"/>
          <ac:spMkLst>
            <pc:docMk/>
            <pc:sldMk cId="1694108669" sldId="546"/>
            <ac:spMk id="417" creationId="{D4974D33-8DC5-464E-8C6D-BE58F0669C17}"/>
          </ac:spMkLst>
        </pc:spChg>
        <pc:spChg chg="add del">
          <ac:chgData name="Jones Egydio" userId="00575a3e5205fb66" providerId="LiveId" clId="{9643D9B8-EE35-4033-9E38-D50237B760F2}" dt="2024-10-21T22:21:22.038" v="165" actId="26606"/>
          <ac:spMkLst>
            <pc:docMk/>
            <pc:sldMk cId="1694108669" sldId="546"/>
            <ac:spMk id="419" creationId="{F13C74B1-5B17-4795-BED0-7140497B445A}"/>
          </ac:spMkLst>
        </pc:spChg>
        <pc:spChg chg="add del">
          <ac:chgData name="Jones Egydio" userId="00575a3e5205fb66" providerId="LiveId" clId="{9643D9B8-EE35-4033-9E38-D50237B760F2}" dt="2024-10-21T22:21:22.038" v="165" actId="26606"/>
          <ac:spMkLst>
            <pc:docMk/>
            <pc:sldMk cId="1694108669" sldId="546"/>
            <ac:spMk id="421" creationId="{D4974D33-8DC5-464E-8C6D-BE58F0669C17}"/>
          </ac:spMkLst>
        </pc:spChg>
        <pc:picChg chg="add del mod">
          <ac:chgData name="Jones Egydio" userId="00575a3e5205fb66" providerId="LiveId" clId="{9643D9B8-EE35-4033-9E38-D50237B760F2}" dt="2024-10-21T22:21:49.075" v="174" actId="478"/>
          <ac:picMkLst>
            <pc:docMk/>
            <pc:sldMk cId="1694108669" sldId="546"/>
            <ac:picMk id="2" creationId="{00000000-0000-0000-0000-000000000000}"/>
          </ac:picMkLst>
        </pc:picChg>
        <pc:picChg chg="add del">
          <ac:chgData name="Jones Egydio" userId="00575a3e5205fb66" providerId="LiveId" clId="{9643D9B8-EE35-4033-9E38-D50237B760F2}" dt="2024-10-21T22:21:22.038" v="165" actId="26606"/>
          <ac:picMkLst>
            <pc:docMk/>
            <pc:sldMk cId="1694108669" sldId="546"/>
            <ac:picMk id="415" creationId="{CD29F440-319E-1CF3-870E-64E0CC36225A}"/>
          </ac:picMkLst>
        </pc:picChg>
        <pc:picChg chg="add mod">
          <ac:chgData name="Jones Egydio" userId="00575a3e5205fb66" providerId="LiveId" clId="{9643D9B8-EE35-4033-9E38-D50237B760F2}" dt="2024-10-21T22:21:37.184" v="171" actId="1076"/>
          <ac:picMkLst>
            <pc:docMk/>
            <pc:sldMk cId="1694108669" sldId="546"/>
            <ac:picMk id="418" creationId="{AAE13F43-C762-3636-A24C-4F551735D66C}"/>
          </ac:picMkLst>
        </pc:picChg>
        <pc:picChg chg="add del">
          <ac:chgData name="Jones Egydio" userId="00575a3e5205fb66" providerId="LiveId" clId="{9643D9B8-EE35-4033-9E38-D50237B760F2}" dt="2024-10-21T22:21:26.708" v="167" actId="21"/>
          <ac:picMkLst>
            <pc:docMk/>
            <pc:sldMk cId="1694108669" sldId="546"/>
            <ac:picMk id="1026" creationId="{00000000-0000-0000-0000-000000000000}"/>
          </ac:picMkLst>
        </pc:picChg>
      </pc:sldChg>
      <pc:sldChg chg="addSp modSp add mod setBg">
        <pc:chgData name="Jones Egydio" userId="00575a3e5205fb66" providerId="LiveId" clId="{9643D9B8-EE35-4033-9E38-D50237B760F2}" dt="2024-10-21T22:21:53.051" v="175" actId="26606"/>
        <pc:sldMkLst>
          <pc:docMk/>
          <pc:sldMk cId="3390668397" sldId="547"/>
        </pc:sldMkLst>
        <pc:spChg chg="mod">
          <ac:chgData name="Jones Egydio" userId="00575a3e5205fb66" providerId="LiveId" clId="{9643D9B8-EE35-4033-9E38-D50237B760F2}" dt="2024-10-21T22:21:53.051" v="175" actId="26606"/>
          <ac:spMkLst>
            <pc:docMk/>
            <pc:sldMk cId="3390668397" sldId="547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1:53.051" v="175" actId="26606"/>
          <ac:spMkLst>
            <pc:docMk/>
            <pc:sldMk cId="3390668397" sldId="547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1:53.051" v="175" actId="26606"/>
          <ac:spMkLst>
            <pc:docMk/>
            <pc:sldMk cId="3390668397" sldId="547"/>
            <ac:spMk id="418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21:53.051" v="175" actId="26606"/>
          <ac:spMkLst>
            <pc:docMk/>
            <pc:sldMk cId="3390668397" sldId="547"/>
            <ac:spMk id="420" creationId="{CD8B4F24-440B-49E9-B85D-733523DC064B}"/>
          </ac:spMkLst>
        </pc:spChg>
        <pc:graphicFrameChg chg="add mod">
          <ac:chgData name="Jones Egydio" userId="00575a3e5205fb66" providerId="LiveId" clId="{9643D9B8-EE35-4033-9E38-D50237B760F2}" dt="2024-10-21T22:21:53.051" v="175" actId="26606"/>
          <ac:graphicFrameMkLst>
            <pc:docMk/>
            <pc:sldMk cId="3390668397" sldId="547"/>
            <ac:graphicFrameMk id="2" creationId="{00000000-0000-0000-0000-000000000000}"/>
          </ac:graphicFrameMkLst>
        </pc:graphicFrameChg>
      </pc:sldChg>
      <pc:sldChg chg="addSp delSp modSp add mod setBg">
        <pc:chgData name="Jones Egydio" userId="00575a3e5205fb66" providerId="LiveId" clId="{9643D9B8-EE35-4033-9E38-D50237B760F2}" dt="2024-10-21T22:22:05.308" v="178" actId="26606"/>
        <pc:sldMkLst>
          <pc:docMk/>
          <pc:sldMk cId="173311100" sldId="548"/>
        </pc:sldMkLst>
        <pc:spChg chg="mod">
          <ac:chgData name="Jones Egydio" userId="00575a3e5205fb66" providerId="LiveId" clId="{9643D9B8-EE35-4033-9E38-D50237B760F2}" dt="2024-10-21T22:22:05.308" v="178" actId="26606"/>
          <ac:spMkLst>
            <pc:docMk/>
            <pc:sldMk cId="173311100" sldId="548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2:05.308" v="178" actId="26606"/>
          <ac:spMkLst>
            <pc:docMk/>
            <pc:sldMk cId="173311100" sldId="548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2:05.308" v="178" actId="26606"/>
          <ac:spMkLst>
            <pc:docMk/>
            <pc:sldMk cId="173311100" sldId="548"/>
            <ac:spMk id="419" creationId="{F13C74B1-5B17-4795-BED0-7140497B445A}"/>
          </ac:spMkLst>
        </pc:spChg>
        <pc:spChg chg="add del">
          <ac:chgData name="Jones Egydio" userId="00575a3e5205fb66" providerId="LiveId" clId="{9643D9B8-EE35-4033-9E38-D50237B760F2}" dt="2024-10-21T22:22:05.280" v="177" actId="26606"/>
          <ac:spMkLst>
            <pc:docMk/>
            <pc:sldMk cId="173311100" sldId="548"/>
            <ac:spMk id="420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22:05.308" v="178" actId="26606"/>
          <ac:spMkLst>
            <pc:docMk/>
            <pc:sldMk cId="173311100" sldId="548"/>
            <ac:spMk id="421" creationId="{D4974D33-8DC5-464E-8C6D-BE58F0669C17}"/>
          </ac:spMkLst>
        </pc:spChg>
        <pc:spChg chg="add del">
          <ac:chgData name="Jones Egydio" userId="00575a3e5205fb66" providerId="LiveId" clId="{9643D9B8-EE35-4033-9E38-D50237B760F2}" dt="2024-10-21T22:22:05.280" v="177" actId="26606"/>
          <ac:spMkLst>
            <pc:docMk/>
            <pc:sldMk cId="173311100" sldId="548"/>
            <ac:spMk id="422" creationId="{CD8B4F24-440B-49E9-B85D-733523DC064B}"/>
          </ac:spMkLst>
        </pc:spChg>
        <pc:picChg chg="add">
          <ac:chgData name="Jones Egydio" userId="00575a3e5205fb66" providerId="LiveId" clId="{9643D9B8-EE35-4033-9E38-D50237B760F2}" dt="2024-10-21T22:22:05.308" v="178" actId="26606"/>
          <ac:picMkLst>
            <pc:docMk/>
            <pc:sldMk cId="173311100" sldId="548"/>
            <ac:picMk id="415" creationId="{88521069-9A8D-1868-EDBB-B5926BD79D61}"/>
          </ac:picMkLst>
        </pc:picChg>
        <pc:picChg chg="add del">
          <ac:chgData name="Jones Egydio" userId="00575a3e5205fb66" providerId="LiveId" clId="{9643D9B8-EE35-4033-9E38-D50237B760F2}" dt="2024-10-21T22:22:05.280" v="177" actId="26606"/>
          <ac:picMkLst>
            <pc:docMk/>
            <pc:sldMk cId="173311100" sldId="548"/>
            <ac:picMk id="417" creationId="{E65CCC26-DEC8-F714-3F7B-3DDDDE5EAEB2}"/>
          </ac:picMkLst>
        </pc:picChg>
      </pc:sldChg>
      <pc:sldChg chg="addSp delSp modSp add mod setBg">
        <pc:chgData name="Jones Egydio" userId="00575a3e5205fb66" providerId="LiveId" clId="{9643D9B8-EE35-4033-9E38-D50237B760F2}" dt="2024-10-21T22:22:31.258" v="188" actId="27636"/>
        <pc:sldMkLst>
          <pc:docMk/>
          <pc:sldMk cId="2538869492" sldId="549"/>
        </pc:sldMkLst>
        <pc:spChg chg="mod">
          <ac:chgData name="Jones Egydio" userId="00575a3e5205fb66" providerId="LiveId" clId="{9643D9B8-EE35-4033-9E38-D50237B760F2}" dt="2024-10-21T22:22:21.324" v="182" actId="26606"/>
          <ac:spMkLst>
            <pc:docMk/>
            <pc:sldMk cId="2538869492" sldId="549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2:31.258" v="188" actId="27636"/>
          <ac:spMkLst>
            <pc:docMk/>
            <pc:sldMk cId="2538869492" sldId="549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22:21.157" v="181" actId="26606"/>
          <ac:spMkLst>
            <pc:docMk/>
            <pc:sldMk cId="2538869492" sldId="549"/>
            <ac:spMk id="419" creationId="{04812C46-200A-4DEB-A05E-3ED6C68C2387}"/>
          </ac:spMkLst>
        </pc:spChg>
        <pc:spChg chg="add del">
          <ac:chgData name="Jones Egydio" userId="00575a3e5205fb66" providerId="LiveId" clId="{9643D9B8-EE35-4033-9E38-D50237B760F2}" dt="2024-10-21T22:22:21.157" v="181" actId="26606"/>
          <ac:spMkLst>
            <pc:docMk/>
            <pc:sldMk cId="2538869492" sldId="549"/>
            <ac:spMk id="421" creationId="{D1EA859B-E555-4109-94F3-6700E046E008}"/>
          </ac:spMkLst>
        </pc:spChg>
        <pc:spChg chg="add">
          <ac:chgData name="Jones Egydio" userId="00575a3e5205fb66" providerId="LiveId" clId="{9643D9B8-EE35-4033-9E38-D50237B760F2}" dt="2024-10-21T22:22:21.324" v="182" actId="26606"/>
          <ac:spMkLst>
            <pc:docMk/>
            <pc:sldMk cId="2538869492" sldId="549"/>
            <ac:spMk id="423" creationId="{F13C74B1-5B17-4795-BED0-7140497B445A}"/>
          </ac:spMkLst>
        </pc:spChg>
        <pc:spChg chg="add">
          <ac:chgData name="Jones Egydio" userId="00575a3e5205fb66" providerId="LiveId" clId="{9643D9B8-EE35-4033-9E38-D50237B760F2}" dt="2024-10-21T22:22:21.324" v="182" actId="26606"/>
          <ac:spMkLst>
            <pc:docMk/>
            <pc:sldMk cId="2538869492" sldId="549"/>
            <ac:spMk id="424" creationId="{D4974D33-8DC5-464E-8C6D-BE58F0669C17}"/>
          </ac:spMkLst>
        </pc:spChg>
        <pc:picChg chg="add del">
          <ac:chgData name="Jones Egydio" userId="00575a3e5205fb66" providerId="LiveId" clId="{9643D9B8-EE35-4033-9E38-D50237B760F2}" dt="2024-10-21T22:22:21.157" v="181" actId="26606"/>
          <ac:picMkLst>
            <pc:docMk/>
            <pc:sldMk cId="2538869492" sldId="549"/>
            <ac:picMk id="415" creationId="{BF00961A-DBC2-74E6-4680-5D135C3DF642}"/>
          </ac:picMkLst>
        </pc:picChg>
        <pc:picChg chg="add">
          <ac:chgData name="Jones Egydio" userId="00575a3e5205fb66" providerId="LiveId" clId="{9643D9B8-EE35-4033-9E38-D50237B760F2}" dt="2024-10-21T22:22:21.324" v="182" actId="26606"/>
          <ac:picMkLst>
            <pc:docMk/>
            <pc:sldMk cId="2538869492" sldId="549"/>
            <ac:picMk id="425" creationId="{C4891F37-9F53-E5CB-0E58-BB3CE2D43599}"/>
          </ac:picMkLst>
        </pc:picChg>
      </pc:sldChg>
      <pc:sldChg chg="addSp delSp modSp add mod setBg">
        <pc:chgData name="Jones Egydio" userId="00575a3e5205fb66" providerId="LiveId" clId="{9643D9B8-EE35-4033-9E38-D50237B760F2}" dt="2024-10-21T22:22:45.479" v="198" actId="403"/>
        <pc:sldMkLst>
          <pc:docMk/>
          <pc:sldMk cId="3468520901" sldId="550"/>
        </pc:sldMkLst>
        <pc:spChg chg="mod">
          <ac:chgData name="Jones Egydio" userId="00575a3e5205fb66" providerId="LiveId" clId="{9643D9B8-EE35-4033-9E38-D50237B760F2}" dt="2024-10-21T22:22:39.219" v="192" actId="26606"/>
          <ac:spMkLst>
            <pc:docMk/>
            <pc:sldMk cId="3468520901" sldId="550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2:45.479" v="198" actId="403"/>
          <ac:spMkLst>
            <pc:docMk/>
            <pc:sldMk cId="3468520901" sldId="550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22:39.172" v="191" actId="26606"/>
          <ac:spMkLst>
            <pc:docMk/>
            <pc:sldMk cId="3468520901" sldId="550"/>
            <ac:spMk id="418" creationId="{32AEEBC8-9D30-42EF-95F2-386C2653FBF0}"/>
          </ac:spMkLst>
        </pc:spChg>
        <pc:spChg chg="add del">
          <ac:chgData name="Jones Egydio" userId="00575a3e5205fb66" providerId="LiveId" clId="{9643D9B8-EE35-4033-9E38-D50237B760F2}" dt="2024-10-21T22:22:39.172" v="191" actId="26606"/>
          <ac:spMkLst>
            <pc:docMk/>
            <pc:sldMk cId="3468520901" sldId="550"/>
            <ac:spMk id="420" creationId="{2E92FA66-67D7-4CB4-94D3-E643A9AD4757}"/>
          </ac:spMkLst>
        </pc:spChg>
        <pc:spChg chg="add">
          <ac:chgData name="Jones Egydio" userId="00575a3e5205fb66" providerId="LiveId" clId="{9643D9B8-EE35-4033-9E38-D50237B760F2}" dt="2024-10-21T22:22:39.219" v="192" actId="26606"/>
          <ac:spMkLst>
            <pc:docMk/>
            <pc:sldMk cId="3468520901" sldId="550"/>
            <ac:spMk id="422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22:39.219" v="192" actId="26606"/>
          <ac:spMkLst>
            <pc:docMk/>
            <pc:sldMk cId="3468520901" sldId="550"/>
            <ac:spMk id="423" creationId="{6357EC4F-235E-4222-A36F-C7878ACE37F2}"/>
          </ac:spMkLst>
        </pc:spChg>
        <pc:graphicFrameChg chg="add mod modGraphic">
          <ac:chgData name="Jones Egydio" userId="00575a3e5205fb66" providerId="LiveId" clId="{9643D9B8-EE35-4033-9E38-D50237B760F2}" dt="2024-10-21T22:22:39.219" v="192" actId="26606"/>
          <ac:graphicFrameMkLst>
            <pc:docMk/>
            <pc:sldMk cId="3468520901" sldId="550"/>
            <ac:graphicFrameMk id="2" creationId="{00000000-0000-0000-0000-000000000000}"/>
          </ac:graphicFrameMkLst>
        </pc:graphicFrameChg>
      </pc:sldChg>
      <pc:sldChg chg="addSp delSp modSp add mod setBg modNotes">
        <pc:chgData name="Jones Egydio" userId="00575a3e5205fb66" providerId="LiveId" clId="{9643D9B8-EE35-4033-9E38-D50237B760F2}" dt="2024-10-21T22:23:06.891" v="202" actId="1076"/>
        <pc:sldMkLst>
          <pc:docMk/>
          <pc:sldMk cId="4052850356" sldId="551"/>
        </pc:sldMkLst>
        <pc:spChg chg="add mod">
          <ac:chgData name="Jones Egydio" userId="00575a3e5205fb66" providerId="LiveId" clId="{9643D9B8-EE35-4033-9E38-D50237B760F2}" dt="2024-10-21T22:23:06.891" v="202" actId="1076"/>
          <ac:spMkLst>
            <pc:docMk/>
            <pc:sldMk cId="4052850356" sldId="551"/>
            <ac:spMk id="2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22:53.060" v="199" actId="21"/>
          <ac:spMkLst>
            <pc:docMk/>
            <pc:sldMk cId="4052850356" sldId="551"/>
            <ac:spMk id="4" creationId="{00000000-0000-0000-0000-000000000000}"/>
          </ac:spMkLst>
        </pc:spChg>
        <pc:spChg chg="add mod">
          <ac:chgData name="Jones Egydio" userId="00575a3e5205fb66" providerId="LiveId" clId="{9643D9B8-EE35-4033-9E38-D50237B760F2}" dt="2024-10-21T22:23:06.891" v="202" actId="1076"/>
          <ac:spMkLst>
            <pc:docMk/>
            <pc:sldMk cId="4052850356" sldId="551"/>
            <ac:spMk id="5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22:53.060" v="199" actId="21"/>
          <ac:spMkLst>
            <pc:docMk/>
            <pc:sldMk cId="4052850356" sldId="551"/>
            <ac:spMk id="7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22:53.060" v="199" actId="21"/>
          <ac:spMkLst>
            <pc:docMk/>
            <pc:sldMk cId="4052850356" sldId="551"/>
            <ac:spMk id="12" creationId="{00000000-0000-0000-0000-000000000000}"/>
          </ac:spMkLst>
        </pc:spChg>
        <pc:spChg chg="add mod">
          <ac:chgData name="Jones Egydio" userId="00575a3e5205fb66" providerId="LiveId" clId="{9643D9B8-EE35-4033-9E38-D50237B760F2}" dt="2024-10-21T22:23:06.891" v="202" actId="1076"/>
          <ac:spMkLst>
            <pc:docMk/>
            <pc:sldMk cId="4052850356" sldId="551"/>
            <ac:spMk id="13" creationId="{00000000-0000-0000-0000-000000000000}"/>
          </ac:spMkLst>
        </pc:spChg>
        <pc:spChg chg="add mod">
          <ac:chgData name="Jones Egydio" userId="00575a3e5205fb66" providerId="LiveId" clId="{9643D9B8-EE35-4033-9E38-D50237B760F2}" dt="2024-10-21T22:23:06.891" v="202" actId="1076"/>
          <ac:spMkLst>
            <pc:docMk/>
            <pc:sldMk cId="4052850356" sldId="551"/>
            <ac:spMk id="14" creationId="{00000000-0000-0000-0000-000000000000}"/>
          </ac:spMkLst>
        </pc:spChg>
        <pc:spChg chg="del">
          <ac:chgData name="Jones Egydio" userId="00575a3e5205fb66" providerId="LiveId" clId="{9643D9B8-EE35-4033-9E38-D50237B760F2}" dt="2024-10-21T22:22:53.060" v="199" actId="21"/>
          <ac:spMkLst>
            <pc:docMk/>
            <pc:sldMk cId="4052850356" sldId="551"/>
            <ac:spMk id="15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2:58.778" v="200" actId="26606"/>
          <ac:spMkLst>
            <pc:docMk/>
            <pc:sldMk cId="4052850356" sldId="551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2:58.778" v="200" actId="26606"/>
          <ac:spMkLst>
            <pc:docMk/>
            <pc:sldMk cId="4052850356" sldId="551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2:58.778" v="200" actId="26606"/>
          <ac:spMkLst>
            <pc:docMk/>
            <pc:sldMk cId="4052850356" sldId="551"/>
            <ac:spMk id="418" creationId="{100EDD19-6802-4EC3-95CE-CFFAB042CFD6}"/>
          </ac:spMkLst>
        </pc:spChg>
        <pc:spChg chg="add">
          <ac:chgData name="Jones Egydio" userId="00575a3e5205fb66" providerId="LiveId" clId="{9643D9B8-EE35-4033-9E38-D50237B760F2}" dt="2024-10-21T22:22:58.778" v="200" actId="26606"/>
          <ac:spMkLst>
            <pc:docMk/>
            <pc:sldMk cId="4052850356" sldId="551"/>
            <ac:spMk id="420" creationId="{DB17E863-922E-4C26-BD64-E8FD41D28661}"/>
          </ac:spMkLst>
        </pc:spChg>
        <pc:picChg chg="del">
          <ac:chgData name="Jones Egydio" userId="00575a3e5205fb66" providerId="LiveId" clId="{9643D9B8-EE35-4033-9E38-D50237B760F2}" dt="2024-10-21T22:22:53.060" v="199" actId="21"/>
          <ac:picMkLst>
            <pc:docMk/>
            <pc:sldMk cId="4052850356" sldId="551"/>
            <ac:picMk id="9" creationId="{00000000-0000-0000-0000-000000000000}"/>
          </ac:picMkLst>
        </pc:picChg>
        <pc:picChg chg="add mod">
          <ac:chgData name="Jones Egydio" userId="00575a3e5205fb66" providerId="LiveId" clId="{9643D9B8-EE35-4033-9E38-D50237B760F2}" dt="2024-10-21T22:23:06.891" v="202" actId="1076"/>
          <ac:picMkLst>
            <pc:docMk/>
            <pc:sldMk cId="4052850356" sldId="551"/>
            <ac:picMk id="11" creationId="{00000000-0000-0000-0000-000000000000}"/>
          </ac:picMkLst>
        </pc:picChg>
        <pc:cxnChg chg="add mod">
          <ac:chgData name="Jones Egydio" userId="00575a3e5205fb66" providerId="LiveId" clId="{9643D9B8-EE35-4033-9E38-D50237B760F2}" dt="2024-10-21T22:23:06.891" v="202" actId="1076"/>
          <ac:cxnSpMkLst>
            <pc:docMk/>
            <pc:sldMk cId="4052850356" sldId="551"/>
            <ac:cxnSpMk id="3" creationId="{00000000-0000-0000-0000-000000000000}"/>
          </ac:cxnSpMkLst>
        </pc:cxnChg>
        <pc:cxnChg chg="del">
          <ac:chgData name="Jones Egydio" userId="00575a3e5205fb66" providerId="LiveId" clId="{9643D9B8-EE35-4033-9E38-D50237B760F2}" dt="2024-10-21T22:22:53.060" v="199" actId="21"/>
          <ac:cxnSpMkLst>
            <pc:docMk/>
            <pc:sldMk cId="4052850356" sldId="551"/>
            <ac:cxnSpMk id="6" creationId="{00000000-0000-0000-0000-000000000000}"/>
          </ac:cxnSpMkLst>
        </pc:cxnChg>
        <pc:cxnChg chg="add mod">
          <ac:chgData name="Jones Egydio" userId="00575a3e5205fb66" providerId="LiveId" clId="{9643D9B8-EE35-4033-9E38-D50237B760F2}" dt="2024-10-21T22:23:06.891" v="202" actId="1076"/>
          <ac:cxnSpMkLst>
            <pc:docMk/>
            <pc:sldMk cId="4052850356" sldId="551"/>
            <ac:cxnSpMk id="8" creationId="{00000000-0000-0000-0000-000000000000}"/>
          </ac:cxnSpMkLst>
        </pc:cxnChg>
        <pc:cxnChg chg="del">
          <ac:chgData name="Jones Egydio" userId="00575a3e5205fb66" providerId="LiveId" clId="{9643D9B8-EE35-4033-9E38-D50237B760F2}" dt="2024-10-21T22:22:53.060" v="199" actId="21"/>
          <ac:cxnSpMkLst>
            <pc:docMk/>
            <pc:sldMk cId="4052850356" sldId="551"/>
            <ac:cxnSpMk id="10" creationId="{00000000-0000-0000-0000-000000000000}"/>
          </ac:cxnSpMkLst>
        </pc:cxnChg>
        <pc:cxnChg chg="del">
          <ac:chgData name="Jones Egydio" userId="00575a3e5205fb66" providerId="LiveId" clId="{9643D9B8-EE35-4033-9E38-D50237B760F2}" dt="2024-10-21T22:22:53.060" v="199" actId="21"/>
          <ac:cxnSpMkLst>
            <pc:docMk/>
            <pc:sldMk cId="4052850356" sldId="551"/>
            <ac:cxnSpMk id="16" creationId="{00000000-0000-0000-0000-000000000000}"/>
          </ac:cxnSpMkLst>
        </pc:cxnChg>
        <pc:cxnChg chg="add mod">
          <ac:chgData name="Jones Egydio" userId="00575a3e5205fb66" providerId="LiveId" clId="{9643D9B8-EE35-4033-9E38-D50237B760F2}" dt="2024-10-21T22:23:06.891" v="202" actId="1076"/>
          <ac:cxnSpMkLst>
            <pc:docMk/>
            <pc:sldMk cId="4052850356" sldId="551"/>
            <ac:cxnSpMk id="17" creationId="{00000000-0000-0000-0000-000000000000}"/>
          </ac:cxnSpMkLst>
        </pc:cxnChg>
      </pc:sldChg>
      <pc:sldChg chg="addSp modSp add mod setBg">
        <pc:chgData name="Jones Egydio" userId="00575a3e5205fb66" providerId="LiveId" clId="{9643D9B8-EE35-4033-9E38-D50237B760F2}" dt="2024-10-21T22:23:13.152" v="203" actId="26606"/>
        <pc:sldMkLst>
          <pc:docMk/>
          <pc:sldMk cId="2884616032" sldId="552"/>
        </pc:sldMkLst>
        <pc:spChg chg="mod">
          <ac:chgData name="Jones Egydio" userId="00575a3e5205fb66" providerId="LiveId" clId="{9643D9B8-EE35-4033-9E38-D50237B760F2}" dt="2024-10-21T22:23:13.152" v="203" actId="26606"/>
          <ac:spMkLst>
            <pc:docMk/>
            <pc:sldMk cId="2884616032" sldId="552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3:13.152" v="203" actId="26606"/>
          <ac:spMkLst>
            <pc:docMk/>
            <pc:sldMk cId="2884616032" sldId="552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3:13.152" v="203" actId="26606"/>
          <ac:spMkLst>
            <pc:docMk/>
            <pc:sldMk cId="2884616032" sldId="552"/>
            <ac:spMk id="1031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23:13.152" v="203" actId="26606"/>
          <ac:spMkLst>
            <pc:docMk/>
            <pc:sldMk cId="2884616032" sldId="552"/>
            <ac:spMk id="1033" creationId="{6357EC4F-235E-4222-A36F-C7878ACE37F2}"/>
          </ac:spMkLst>
        </pc:spChg>
        <pc:picChg chg="mod">
          <ac:chgData name="Jones Egydio" userId="00575a3e5205fb66" providerId="LiveId" clId="{9643D9B8-EE35-4033-9E38-D50237B760F2}" dt="2024-10-21T22:23:13.152" v="203" actId="26606"/>
          <ac:picMkLst>
            <pc:docMk/>
            <pc:sldMk cId="2884616032" sldId="552"/>
            <ac:picMk id="1026" creationId="{00000000-0000-0000-0000-000000000000}"/>
          </ac:picMkLst>
        </pc:picChg>
      </pc:sldChg>
      <pc:sldChg chg="addSp modSp add mod setBg">
        <pc:chgData name="Jones Egydio" userId="00575a3e5205fb66" providerId="LiveId" clId="{9643D9B8-EE35-4033-9E38-D50237B760F2}" dt="2024-10-21T22:23:17.209" v="204" actId="26606"/>
        <pc:sldMkLst>
          <pc:docMk/>
          <pc:sldMk cId="1151012321" sldId="553"/>
        </pc:sldMkLst>
        <pc:spChg chg="mod">
          <ac:chgData name="Jones Egydio" userId="00575a3e5205fb66" providerId="LiveId" clId="{9643D9B8-EE35-4033-9E38-D50237B760F2}" dt="2024-10-21T22:23:17.209" v="204" actId="26606"/>
          <ac:spMkLst>
            <pc:docMk/>
            <pc:sldMk cId="1151012321" sldId="553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3:17.209" v="204" actId="26606"/>
          <ac:spMkLst>
            <pc:docMk/>
            <pc:sldMk cId="1151012321" sldId="553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3:17.209" v="204" actId="26606"/>
          <ac:spMkLst>
            <pc:docMk/>
            <pc:sldMk cId="1151012321" sldId="553"/>
            <ac:spMk id="418" creationId="{2B97F24A-32CE-4C1C-A50D-3016B394DCFB}"/>
          </ac:spMkLst>
        </pc:spChg>
        <pc:spChg chg="add">
          <ac:chgData name="Jones Egydio" userId="00575a3e5205fb66" providerId="LiveId" clId="{9643D9B8-EE35-4033-9E38-D50237B760F2}" dt="2024-10-21T22:23:17.209" v="204" actId="26606"/>
          <ac:spMkLst>
            <pc:docMk/>
            <pc:sldMk cId="1151012321" sldId="553"/>
            <ac:spMk id="420" creationId="{6357EC4F-235E-4222-A36F-C7878ACE37F2}"/>
          </ac:spMkLst>
        </pc:spChg>
        <pc:picChg chg="mod">
          <ac:chgData name="Jones Egydio" userId="00575a3e5205fb66" providerId="LiveId" clId="{9643D9B8-EE35-4033-9E38-D50237B760F2}" dt="2024-10-21T22:23:17.209" v="204" actId="26606"/>
          <ac:picMkLst>
            <pc:docMk/>
            <pc:sldMk cId="1151012321" sldId="553"/>
            <ac:picMk id="2" creationId="{00000000-0000-0000-0000-000000000000}"/>
          </ac:picMkLst>
        </pc:picChg>
      </pc:sldChg>
      <pc:sldChg chg="addSp delSp modSp add mod setBg">
        <pc:chgData name="Jones Egydio" userId="00575a3e5205fb66" providerId="LiveId" clId="{9643D9B8-EE35-4033-9E38-D50237B760F2}" dt="2024-10-21T22:23:27.644" v="209" actId="26606"/>
        <pc:sldMkLst>
          <pc:docMk/>
          <pc:sldMk cId="2322523768" sldId="554"/>
        </pc:sldMkLst>
        <pc:spChg chg="mod">
          <ac:chgData name="Jones Egydio" userId="00575a3e5205fb66" providerId="LiveId" clId="{9643D9B8-EE35-4033-9E38-D50237B760F2}" dt="2024-10-21T22:23:27.644" v="209" actId="26606"/>
          <ac:spMkLst>
            <pc:docMk/>
            <pc:sldMk cId="2322523768" sldId="554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3:27.644" v="209" actId="26606"/>
          <ac:spMkLst>
            <pc:docMk/>
            <pc:sldMk cId="2322523768" sldId="554"/>
            <ac:spMk id="413" creationId="{00000000-0000-0000-0000-000000000000}"/>
          </ac:spMkLst>
        </pc:spChg>
        <pc:spChg chg="add del">
          <ac:chgData name="Jones Egydio" userId="00575a3e5205fb66" providerId="LiveId" clId="{9643D9B8-EE35-4033-9E38-D50237B760F2}" dt="2024-10-21T22:23:26.099" v="206" actId="26606"/>
          <ac:spMkLst>
            <pc:docMk/>
            <pc:sldMk cId="2322523768" sldId="554"/>
            <ac:spMk id="418" creationId="{AC17DE74-01C9-4859-B65A-85CF999E8580}"/>
          </ac:spMkLst>
        </pc:spChg>
        <pc:spChg chg="add del">
          <ac:chgData name="Jones Egydio" userId="00575a3e5205fb66" providerId="LiveId" clId="{9643D9B8-EE35-4033-9E38-D50237B760F2}" dt="2024-10-21T22:23:26.099" v="206" actId="26606"/>
          <ac:spMkLst>
            <pc:docMk/>
            <pc:sldMk cId="2322523768" sldId="554"/>
            <ac:spMk id="420" creationId="{068C0432-0E90-4CC1-8CD3-D44A90DF07EF}"/>
          </ac:spMkLst>
        </pc:spChg>
        <pc:spChg chg="add del">
          <ac:chgData name="Jones Egydio" userId="00575a3e5205fb66" providerId="LiveId" clId="{9643D9B8-EE35-4033-9E38-D50237B760F2}" dt="2024-10-21T22:23:27.619" v="208" actId="26606"/>
          <ac:spMkLst>
            <pc:docMk/>
            <pc:sldMk cId="2322523768" sldId="554"/>
            <ac:spMk id="422" creationId="{CD9FE4EF-C4D8-49A0-B2FF-81D8DB7D8A24}"/>
          </ac:spMkLst>
        </pc:spChg>
        <pc:spChg chg="add del">
          <ac:chgData name="Jones Egydio" userId="00575a3e5205fb66" providerId="LiveId" clId="{9643D9B8-EE35-4033-9E38-D50237B760F2}" dt="2024-10-21T22:23:27.619" v="208" actId="26606"/>
          <ac:spMkLst>
            <pc:docMk/>
            <pc:sldMk cId="2322523768" sldId="554"/>
            <ac:spMk id="423" creationId="{09588DA8-065E-4F6F-8EFD-43104AB2E0CF}"/>
          </ac:spMkLst>
        </pc:spChg>
        <pc:spChg chg="add del">
          <ac:chgData name="Jones Egydio" userId="00575a3e5205fb66" providerId="LiveId" clId="{9643D9B8-EE35-4033-9E38-D50237B760F2}" dt="2024-10-21T22:23:27.619" v="208" actId="26606"/>
          <ac:spMkLst>
            <pc:docMk/>
            <pc:sldMk cId="2322523768" sldId="554"/>
            <ac:spMk id="424" creationId="{4300840D-0A0B-4512-BACA-B439D5B9C57C}"/>
          </ac:spMkLst>
        </pc:spChg>
        <pc:spChg chg="add del">
          <ac:chgData name="Jones Egydio" userId="00575a3e5205fb66" providerId="LiveId" clId="{9643D9B8-EE35-4033-9E38-D50237B760F2}" dt="2024-10-21T22:23:27.619" v="208" actId="26606"/>
          <ac:spMkLst>
            <pc:docMk/>
            <pc:sldMk cId="2322523768" sldId="554"/>
            <ac:spMk id="425" creationId="{C4285719-470E-454C-AF62-8323075F1F5B}"/>
          </ac:spMkLst>
        </pc:spChg>
        <pc:spChg chg="add del">
          <ac:chgData name="Jones Egydio" userId="00575a3e5205fb66" providerId="LiveId" clId="{9643D9B8-EE35-4033-9E38-D50237B760F2}" dt="2024-10-21T22:23:27.619" v="208" actId="26606"/>
          <ac:spMkLst>
            <pc:docMk/>
            <pc:sldMk cId="2322523768" sldId="554"/>
            <ac:spMk id="426" creationId="{D2B78728-A580-49A7-84F9-6EF6F583ADE0}"/>
          </ac:spMkLst>
        </pc:spChg>
        <pc:spChg chg="add del">
          <ac:chgData name="Jones Egydio" userId="00575a3e5205fb66" providerId="LiveId" clId="{9643D9B8-EE35-4033-9E38-D50237B760F2}" dt="2024-10-21T22:23:27.619" v="208" actId="26606"/>
          <ac:spMkLst>
            <pc:docMk/>
            <pc:sldMk cId="2322523768" sldId="554"/>
            <ac:spMk id="428" creationId="{38FAA1A1-D861-433F-88FA-1E9D6FD31D11}"/>
          </ac:spMkLst>
        </pc:spChg>
        <pc:spChg chg="add del">
          <ac:chgData name="Jones Egydio" userId="00575a3e5205fb66" providerId="LiveId" clId="{9643D9B8-EE35-4033-9E38-D50237B760F2}" dt="2024-10-21T22:23:27.619" v="208" actId="26606"/>
          <ac:spMkLst>
            <pc:docMk/>
            <pc:sldMk cId="2322523768" sldId="554"/>
            <ac:spMk id="430" creationId="{8D71EDA1-87BF-4D5D-AB79-F346FD19278A}"/>
          </ac:spMkLst>
        </pc:spChg>
        <pc:spChg chg="add">
          <ac:chgData name="Jones Egydio" userId="00575a3e5205fb66" providerId="LiveId" clId="{9643D9B8-EE35-4033-9E38-D50237B760F2}" dt="2024-10-21T22:23:27.644" v="209" actId="26606"/>
          <ac:spMkLst>
            <pc:docMk/>
            <pc:sldMk cId="2322523768" sldId="554"/>
            <ac:spMk id="432" creationId="{AC17DE74-01C9-4859-B65A-85CF999E8580}"/>
          </ac:spMkLst>
        </pc:spChg>
        <pc:spChg chg="add">
          <ac:chgData name="Jones Egydio" userId="00575a3e5205fb66" providerId="LiveId" clId="{9643D9B8-EE35-4033-9E38-D50237B760F2}" dt="2024-10-21T22:23:27.644" v="209" actId="26606"/>
          <ac:spMkLst>
            <pc:docMk/>
            <pc:sldMk cId="2322523768" sldId="554"/>
            <ac:spMk id="433" creationId="{068C0432-0E90-4CC1-8CD3-D44A90DF07EF}"/>
          </ac:spMkLst>
        </pc:spChg>
      </pc:sldChg>
      <pc:sldChg chg="addSp delSp modSp add mod setBg">
        <pc:chgData name="Jones Egydio" userId="00575a3e5205fb66" providerId="LiveId" clId="{9643D9B8-EE35-4033-9E38-D50237B760F2}" dt="2024-10-21T22:23:45.843" v="213" actId="1076"/>
        <pc:sldMkLst>
          <pc:docMk/>
          <pc:sldMk cId="2289562787" sldId="555"/>
        </pc:sldMkLst>
        <pc:spChg chg="mod">
          <ac:chgData name="Jones Egydio" userId="00575a3e5205fb66" providerId="LiveId" clId="{9643D9B8-EE35-4033-9E38-D50237B760F2}" dt="2024-10-21T22:23:39.182" v="211" actId="26606"/>
          <ac:spMkLst>
            <pc:docMk/>
            <pc:sldMk cId="2289562787" sldId="555"/>
            <ac:spMk id="3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3:39.182" v="211" actId="26606"/>
          <ac:spMkLst>
            <pc:docMk/>
            <pc:sldMk cId="2289562787" sldId="555"/>
            <ac:spMk id="412" creationId="{00000000-0000-0000-0000-000000000000}"/>
          </ac:spMkLst>
        </pc:spChg>
        <pc:spChg chg="mod">
          <ac:chgData name="Jones Egydio" userId="00575a3e5205fb66" providerId="LiveId" clId="{9643D9B8-EE35-4033-9E38-D50237B760F2}" dt="2024-10-21T22:23:39.182" v="211" actId="26606"/>
          <ac:spMkLst>
            <pc:docMk/>
            <pc:sldMk cId="2289562787" sldId="555"/>
            <ac:spMk id="413" creationId="{00000000-0000-0000-0000-000000000000}"/>
          </ac:spMkLst>
        </pc:spChg>
        <pc:spChg chg="add">
          <ac:chgData name="Jones Egydio" userId="00575a3e5205fb66" providerId="LiveId" clId="{9643D9B8-EE35-4033-9E38-D50237B760F2}" dt="2024-10-21T22:23:39.182" v="211" actId="26606"/>
          <ac:spMkLst>
            <pc:docMk/>
            <pc:sldMk cId="2289562787" sldId="555"/>
            <ac:spMk id="418" creationId="{777A147A-9ED8-46B4-8660-1B3C2AA880B5}"/>
          </ac:spMkLst>
        </pc:spChg>
        <pc:spChg chg="add">
          <ac:chgData name="Jones Egydio" userId="00575a3e5205fb66" providerId="LiveId" clId="{9643D9B8-EE35-4033-9E38-D50237B760F2}" dt="2024-10-21T22:23:39.182" v="211" actId="26606"/>
          <ac:spMkLst>
            <pc:docMk/>
            <pc:sldMk cId="2289562787" sldId="555"/>
            <ac:spMk id="420" creationId="{5D6C15A0-C087-4593-8414-2B4EC1CDC3DE}"/>
          </ac:spMkLst>
        </pc:spChg>
        <pc:picChg chg="del">
          <ac:chgData name="Jones Egydio" userId="00575a3e5205fb66" providerId="LiveId" clId="{9643D9B8-EE35-4033-9E38-D50237B760F2}" dt="2024-10-21T22:23:33.863" v="210" actId="21"/>
          <ac:picMkLst>
            <pc:docMk/>
            <pc:sldMk cId="2289562787" sldId="555"/>
            <ac:picMk id="2" creationId="{00000000-0000-0000-0000-000000000000}"/>
          </ac:picMkLst>
        </pc:picChg>
        <pc:picChg chg="add mod">
          <ac:chgData name="Jones Egydio" userId="00575a3e5205fb66" providerId="LiveId" clId="{9643D9B8-EE35-4033-9E38-D50237B760F2}" dt="2024-10-21T22:23:45.843" v="213" actId="1076"/>
          <ac:picMkLst>
            <pc:docMk/>
            <pc:sldMk cId="2289562787" sldId="555"/>
            <ac:picMk id="4" creationId="{00000000-0000-0000-0000-000000000000}"/>
          </ac:picMkLst>
        </pc:picChg>
      </pc:sldChg>
      <pc:sldChg chg="add">
        <pc:chgData name="Jones Egydio" userId="00575a3e5205fb66" providerId="LiveId" clId="{9643D9B8-EE35-4033-9E38-D50237B760F2}" dt="2024-10-21T22:13:54.309" v="26"/>
        <pc:sldMkLst>
          <pc:docMk/>
          <pc:sldMk cId="3780069578" sldId="556"/>
        </pc:sldMkLst>
      </pc:sldChg>
      <pc:sldChg chg="add">
        <pc:chgData name="Jones Egydio" userId="00575a3e5205fb66" providerId="LiveId" clId="{9643D9B8-EE35-4033-9E38-D50237B760F2}" dt="2024-10-21T22:17:45.327" v="71" actId="2890"/>
        <pc:sldMkLst>
          <pc:docMk/>
          <pc:sldMk cId="1726584430" sldId="557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3249544407" sldId="558"/>
        </pc:sldMkLst>
      </pc:sldChg>
      <pc:sldChg chg="add">
        <pc:chgData name="Jones Egydio" userId="00575a3e5205fb66" providerId="LiveId" clId="{9643D9B8-EE35-4033-9E38-D50237B760F2}" dt="2024-10-21T22:25:40.652" v="220"/>
        <pc:sldMkLst>
          <pc:docMk/>
          <pc:sldMk cId="269151201" sldId="5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21/10/2024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21/10/2024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9103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569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6198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74189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2782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349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5128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55073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0645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3446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298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36417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58423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9973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9396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59830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5480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566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50943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78147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984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4727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96367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80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298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4727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85285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0798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92218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3358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5026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6491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91618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67675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91037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2782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349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047418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550736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83988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12038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064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05753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34465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643995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874814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28086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99735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59830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76956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120434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11872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079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9221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0991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3358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1_Slide de título">
    <p:bg>
      <p:bgPr>
        <a:gradFill flip="none" rotWithShape="1">
          <a:gsLst>
            <a:gs pos="2700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5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99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21/10/2024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phweb.bumc.bu.edu/otlt/MPH-Modules/BS/BS704_HypothesisTesting-ANOVA/BS704_HypothesisTesting-Anova_print.html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ink.springer.com/article/10.1057/jt.2009.5" TargetMode="External"/><Relationship Id="rId5" Type="http://schemas.openxmlformats.org/officeDocument/2006/relationships/hyperlink" Target="https://pt.khanacademy.org/math/statistics-probability/designing-studies/sampling-and-surveys/v/correlation-and-causality" TargetMode="External"/><Relationship Id="rId4" Type="http://schemas.openxmlformats.org/officeDocument/2006/relationships/hyperlink" Target="https://pt.khanacademy.org/math/statistics-probability/analysis-of-variance-anova-library/analysis-of-variance-anova/v/anova-3-hypothesis-test-with-f-statisti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5" y="25155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1383628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000" b="1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FIAP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4000" dirty="0" err="1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Statistics</a:t>
            </a:r>
            <a: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for Machine Learning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1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</a:t>
            </a:r>
            <a:br>
              <a:rPr lang="pt-BR" sz="37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32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Aula 22: Teste F</a:t>
            </a:r>
            <a:endParaRPr lang="pt-BR" sz="3700" dirty="0">
              <a:latin typeface="Arial" panose="020B0604020202020204" pitchFamily="34" charset="0"/>
              <a:ea typeface="UD Digi Kyokasho N-B" panose="020B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B1491-92DD-4479-8E7F-AF720973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862715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Prof. Jones Egydio</a:t>
            </a:r>
          </a:p>
          <a:p>
            <a:pPr algn="l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profjones.egydio@fiap.com.br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Logo Parceiro">
            <a:extLst>
              <a:ext uri="{FF2B5EF4-FFF2-40B4-BE49-F238E27FC236}">
                <a16:creationId xmlns:a16="http://schemas.microsoft.com/office/drawing/2014/main" id="{CE79A440-755A-9D83-FF9B-61DC31BD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2" name="Rectangle 4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- </a:t>
            </a: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resolução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Neste teste F precisamos dos tamanhos das amostras, dos desvios-padrões e do nível de confiança.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Vemos o seguinte: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Desvio-padrão de A: </a:t>
            </a:r>
            <a:r>
              <a:rPr lang="en-US" sz="2200" b="1"/>
              <a:t>1000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Desvio-padrão de B: </a:t>
            </a:r>
            <a:r>
              <a:rPr lang="en-US" sz="2200" b="1"/>
              <a:t>1600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Amostra de A: </a:t>
            </a:r>
            <a:r>
              <a:rPr lang="en-US" sz="2200" b="1"/>
              <a:t>10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Amostra de B: </a:t>
            </a:r>
            <a:r>
              <a:rPr lang="en-US" sz="2200" b="1"/>
              <a:t>15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Nível de confiança: </a:t>
            </a:r>
            <a:r>
              <a:rPr lang="en-US" sz="2200" b="1"/>
              <a:t>95%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</p:spTree>
    <p:extLst>
      <p:ext uri="{BB962C8B-B14F-4D97-AF65-F5344CB8AC3E}">
        <p14:creationId xmlns:p14="http://schemas.microsoft.com/office/powerpoint/2010/main" val="120220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03775" y="1106007"/>
            <a:ext cx="10550025" cy="118292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6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- </a:t>
            </a:r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resolução</a:t>
            </a: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03775" y="2598947"/>
                <a:ext cx="10550025" cy="3677348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="t" anchorCtr="0">
                <a:no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Fixar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a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hipótese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nula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) e a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hipótese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alternativa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)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14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ou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  <m:sup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  <m:sup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lang="en-US" sz="14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14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ou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  <m:sup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  <m:sup>
                            <m:r>
                              <a:rPr lang="en-US" sz="14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lang="en-US" sz="14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4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400" b="1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Definir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o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estimador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: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dividir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as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variâncias</a:t>
                </a:r>
                <a:endParaRPr lang="en-US" sz="1400" b="1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Fixar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o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nível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confiança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: 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95%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Dividir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as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variâncias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4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1000</m:t>
                        </m:r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1600</m:t>
                        </m:r>
                      </m:den>
                    </m:f>
                    <m:r>
                      <a:rPr lang="en-US" sz="14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=0,625</m:t>
                    </m:r>
                  </m:oMath>
                </a14:m>
                <a:endParaRPr lang="en-US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95%, 9, 14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≅2,646</m:t>
                    </m:r>
                  </m:oMath>
                </a14:m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5%,9,14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≅0,331</m:t>
                    </m:r>
                  </m:oMath>
                </a14:m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Rejeitar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ou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não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rejeitar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? 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O valor de 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0,625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NÃO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está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dentro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da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região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rejeição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. </a:t>
                </a:r>
                <a:r>
                  <a:rPr lang="en-US" sz="1400" dirty="0" err="1">
                    <a:solidFill>
                      <a:schemeClr val="tx1">
                        <a:alpha val="80000"/>
                      </a:schemeClr>
                    </a:solidFill>
                  </a:rPr>
                  <a:t>Deste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modo,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não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rejeitamos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a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hipótese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nula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, 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a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variância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entre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os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salários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são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estatisticamente</a:t>
                </a:r>
                <a:r>
                  <a:rPr lang="en-US" sz="1400" b="1" dirty="0">
                    <a:solidFill>
                      <a:schemeClr val="tx1">
                        <a:alpha val="80000"/>
                      </a:schemeClr>
                    </a:solidFill>
                  </a:rPr>
                  <a:t> </a:t>
                </a:r>
                <a:r>
                  <a:rPr lang="en-US" sz="1400" b="1" dirty="0" err="1">
                    <a:solidFill>
                      <a:schemeClr val="tx1">
                        <a:alpha val="80000"/>
                      </a:schemeClr>
                    </a:solidFill>
                  </a:rPr>
                  <a:t>iguais</a:t>
                </a:r>
                <a:r>
                  <a:rPr lang="en-US" sz="1400" dirty="0">
                    <a:solidFill>
                      <a:schemeClr val="tx1">
                        <a:alpha val="80000"/>
                      </a:schemeClr>
                    </a:solidFill>
                  </a:rPr>
                  <a:t>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4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400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75" y="2598947"/>
                <a:ext cx="10550025" cy="3677348"/>
              </a:xfrm>
              <a:prstGeom prst="rect">
                <a:avLst/>
              </a:prstGeom>
              <a:blipFill>
                <a:blip r:embed="rId3"/>
                <a:stretch>
                  <a:fillRect t="-6291" b="-119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2" name="Group 421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42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CaixaDeTexto 3"/>
          <p:cNvSpPr txBox="1"/>
          <p:nvPr/>
        </p:nvSpPr>
        <p:spPr>
          <a:xfrm>
            <a:off x="7900627" y="4622747"/>
            <a:ext cx="87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0,625</a:t>
            </a:r>
          </a:p>
        </p:txBody>
      </p:sp>
      <p:cxnSp>
        <p:nvCxnSpPr>
          <p:cNvPr id="3" name="Conector de Seta Reta 5"/>
          <p:cNvCxnSpPr/>
          <p:nvPr/>
        </p:nvCxnSpPr>
        <p:spPr>
          <a:xfrm>
            <a:off x="9417772" y="4469776"/>
            <a:ext cx="479873" cy="37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6"/>
          <p:cNvSpPr txBox="1"/>
          <p:nvPr/>
        </p:nvSpPr>
        <p:spPr>
          <a:xfrm>
            <a:off x="7629592" y="5074072"/>
            <a:ext cx="1975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O valor de </a:t>
            </a:r>
            <a:r>
              <a:rPr lang="pt-BR" sz="1100" b="1" dirty="0"/>
              <a:t>0,625</a:t>
            </a:r>
            <a:r>
              <a:rPr lang="pt-BR" sz="1100" dirty="0"/>
              <a:t> </a:t>
            </a:r>
            <a:r>
              <a:rPr lang="pt-BR" sz="1100" b="1" dirty="0"/>
              <a:t>NÃO</a:t>
            </a:r>
            <a:r>
              <a:rPr lang="pt-BR" sz="1100" dirty="0"/>
              <a:t> está dentro da região de rejeição</a:t>
            </a:r>
          </a:p>
        </p:txBody>
      </p:sp>
      <p:cxnSp>
        <p:nvCxnSpPr>
          <p:cNvPr id="8" name="Conector de Seta Reta 9"/>
          <p:cNvCxnSpPr/>
          <p:nvPr/>
        </p:nvCxnSpPr>
        <p:spPr>
          <a:xfrm flipH="1">
            <a:off x="7490360" y="4469776"/>
            <a:ext cx="139233" cy="30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5"/>
          <a:stretch/>
        </p:blipFill>
        <p:spPr bwMode="auto">
          <a:xfrm>
            <a:off x="7409676" y="2448397"/>
            <a:ext cx="3031896" cy="212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1"/>
          <p:cNvSpPr txBox="1"/>
          <p:nvPr/>
        </p:nvSpPr>
        <p:spPr>
          <a:xfrm>
            <a:off x="9657708" y="4813326"/>
            <a:ext cx="87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2,646</a:t>
            </a:r>
          </a:p>
        </p:txBody>
      </p:sp>
      <p:sp>
        <p:nvSpPr>
          <p:cNvPr id="14" name="CaixaDeTexto 14"/>
          <p:cNvSpPr txBox="1"/>
          <p:nvPr/>
        </p:nvSpPr>
        <p:spPr>
          <a:xfrm>
            <a:off x="7190322" y="4741206"/>
            <a:ext cx="87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0,331</a:t>
            </a:r>
          </a:p>
        </p:txBody>
      </p:sp>
      <p:cxnSp>
        <p:nvCxnSpPr>
          <p:cNvPr id="17" name="Conector de Seta Reta 15"/>
          <p:cNvCxnSpPr/>
          <p:nvPr/>
        </p:nvCxnSpPr>
        <p:spPr>
          <a:xfrm>
            <a:off x="8149547" y="4469775"/>
            <a:ext cx="21541" cy="213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Teste </a:t>
                </a:r>
                <a:r>
                  <a:rPr lang="en-US" sz="2200" i="1"/>
                  <a:t>F</a:t>
                </a:r>
                <a:r>
                  <a:rPr lang="en-US" sz="2200"/>
                  <a:t> para comparar médias de mais de 2 grupos: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Neste caso, temos o problema de testar as diferenças de médias quando existem mais de 2 grupos a serem comparados.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As hipóteses são construídas conforme o seguinte: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=⋯=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≠⋯≠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Para resolver este problema precisaremos falar um pouco de teoria.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3"/>
                <a:stretch>
                  <a:fillRect t="-3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32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3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– ANOVA</a:t>
            </a: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hape 413">
            <a:extLst>
              <a:ext uri="{FF2B5EF4-FFF2-40B4-BE49-F238E27FC236}">
                <a16:creationId xmlns:a16="http://schemas.microsoft.com/office/drawing/2014/main" id="{A85BA5B6-BDE0-E2F0-77C2-C78A37519EE5}"/>
              </a:ext>
            </a:extLst>
          </p:cNvPr>
          <p:cNvSpPr/>
          <p:nvPr/>
        </p:nvSpPr>
        <p:spPr>
          <a:xfrm>
            <a:off x="1155133" y="2384962"/>
            <a:ext cx="9878685" cy="333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Para testar este tipo de hipótese precisamos aplicar uma técnica denominada Análise de Variância (</a:t>
            </a:r>
            <a:r>
              <a:rPr lang="pt-BR" sz="2000" b="1" dirty="0">
                <a:solidFill>
                  <a:schemeClr val="dk1"/>
                </a:solidFill>
              </a:rPr>
              <a:t>ANOVA – </a:t>
            </a:r>
            <a:r>
              <a:rPr lang="pt-BR" sz="2000" b="1" i="1" dirty="0" err="1">
                <a:solidFill>
                  <a:schemeClr val="dk1"/>
                </a:solidFill>
              </a:rPr>
              <a:t>Analysis</a:t>
            </a:r>
            <a:r>
              <a:rPr lang="pt-BR" sz="2000" b="1" i="1" dirty="0">
                <a:solidFill>
                  <a:schemeClr val="dk1"/>
                </a:solidFill>
              </a:rPr>
              <a:t> </a:t>
            </a:r>
            <a:r>
              <a:rPr lang="pt-BR" sz="2000" b="1" i="1" dirty="0" err="1">
                <a:solidFill>
                  <a:schemeClr val="dk1"/>
                </a:solidFill>
              </a:rPr>
              <a:t>of</a:t>
            </a:r>
            <a:r>
              <a:rPr lang="pt-BR" sz="2000" b="1" i="1" dirty="0">
                <a:solidFill>
                  <a:schemeClr val="dk1"/>
                </a:solidFill>
              </a:rPr>
              <a:t> </a:t>
            </a:r>
            <a:r>
              <a:rPr lang="pt-BR" sz="2000" b="1" i="1" dirty="0" err="1">
                <a:solidFill>
                  <a:schemeClr val="dk1"/>
                </a:solidFill>
              </a:rPr>
              <a:t>Variance</a:t>
            </a:r>
            <a:r>
              <a:rPr lang="pt-BR" sz="2000" dirty="0">
                <a:solidFill>
                  <a:schemeClr val="dk1"/>
                </a:solidFill>
              </a:rPr>
              <a:t>).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Como temos vários grupos precisaremos estimar a variabilidade </a:t>
            </a:r>
            <a:r>
              <a:rPr lang="pt-BR" sz="2000" b="1" dirty="0">
                <a:solidFill>
                  <a:schemeClr val="dk1"/>
                </a:solidFill>
              </a:rPr>
              <a:t>DENTRO</a:t>
            </a:r>
            <a:r>
              <a:rPr lang="pt-BR" sz="2000" dirty="0">
                <a:solidFill>
                  <a:schemeClr val="dk1"/>
                </a:solidFill>
              </a:rPr>
              <a:t> dos grupos e </a:t>
            </a:r>
            <a:r>
              <a:rPr lang="pt-BR" sz="2000" b="1" dirty="0">
                <a:solidFill>
                  <a:schemeClr val="dk1"/>
                </a:solidFill>
              </a:rPr>
              <a:t>ENTRE</a:t>
            </a:r>
            <a:r>
              <a:rPr lang="pt-BR" sz="2000" dirty="0">
                <a:solidFill>
                  <a:schemeClr val="dk1"/>
                </a:solidFill>
              </a:rPr>
              <a:t> os grupos. Aplicamos o procedimento: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>
                <a:solidFill>
                  <a:schemeClr val="dk1"/>
                </a:solidFill>
              </a:rPr>
              <a:t>SQT = SQF + SQE</a:t>
            </a:r>
            <a:r>
              <a:rPr lang="pt-BR" sz="2000" dirty="0">
                <a:solidFill>
                  <a:schemeClr val="dk1"/>
                </a:solidFill>
              </a:rPr>
              <a:t> 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b="1" dirty="0">
                <a:solidFill>
                  <a:schemeClr val="dk1"/>
                </a:solidFill>
              </a:rPr>
              <a:t>Soma dos Quadrados Totais </a:t>
            </a:r>
            <a:r>
              <a:rPr lang="pt-BR" sz="2000" dirty="0">
                <a:solidFill>
                  <a:schemeClr val="dk1"/>
                </a:solidFill>
              </a:rPr>
              <a:t>= </a:t>
            </a:r>
            <a:r>
              <a:rPr lang="pt-BR" sz="2000" b="1" dirty="0">
                <a:solidFill>
                  <a:schemeClr val="dk1"/>
                </a:solidFill>
              </a:rPr>
              <a:t>Soma dos Quadrados dos Fatores</a:t>
            </a:r>
            <a:r>
              <a:rPr lang="pt-BR" sz="2000" dirty="0">
                <a:solidFill>
                  <a:schemeClr val="dk1"/>
                </a:solidFill>
              </a:rPr>
              <a:t> + </a:t>
            </a:r>
            <a:r>
              <a:rPr lang="pt-BR" sz="2000" b="1" dirty="0">
                <a:solidFill>
                  <a:schemeClr val="dk1"/>
                </a:solidFill>
              </a:rPr>
              <a:t>Soma dos Quadrados dos Erros</a:t>
            </a:r>
            <a:r>
              <a:rPr lang="pt-BR" sz="2000" dirty="0">
                <a:solidFill>
                  <a:schemeClr val="dk1"/>
                </a:solidFill>
              </a:rPr>
              <a:t>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01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38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– ANOVA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(Fórmulas)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Soma dos Quadrados Totais: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𝑆𝑄𝑇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Soma dos Quadrados dos fatores: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𝑆𝑄𝐹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Soma dos Quadrados dos resíduos (erros):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𝑆𝑄𝐸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3"/>
                <a:stretch>
                  <a:fillRect t="-3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8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38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– ANOVA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(Tabela)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A análise é resumida nesta tabela: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383267"/>
              </p:ext>
            </p:extLst>
          </p:nvPr>
        </p:nvGraphicFramePr>
        <p:xfrm>
          <a:off x="4654296" y="2153512"/>
          <a:ext cx="6903722" cy="2550978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{7E9639D4-E3E2-4D34-9284-5A2195B3D0D7}</a:tableStyleId>
              </a:tblPr>
              <a:tblGrid>
                <a:gridCol w="1267770">
                  <a:extLst>
                    <a:ext uri="{9D8B030D-6E8A-4147-A177-3AD203B41FA5}">
                      <a16:colId xmlns:a16="http://schemas.microsoft.com/office/drawing/2014/main" val="214785349"/>
                    </a:ext>
                  </a:extLst>
                </a:gridCol>
                <a:gridCol w="1424900">
                  <a:extLst>
                    <a:ext uri="{9D8B030D-6E8A-4147-A177-3AD203B41FA5}">
                      <a16:colId xmlns:a16="http://schemas.microsoft.com/office/drawing/2014/main" val="4275488916"/>
                    </a:ext>
                  </a:extLst>
                </a:gridCol>
                <a:gridCol w="1289650">
                  <a:extLst>
                    <a:ext uri="{9D8B030D-6E8A-4147-A177-3AD203B41FA5}">
                      <a16:colId xmlns:a16="http://schemas.microsoft.com/office/drawing/2014/main" val="1880146125"/>
                    </a:ext>
                  </a:extLst>
                </a:gridCol>
                <a:gridCol w="1637720">
                  <a:extLst>
                    <a:ext uri="{9D8B030D-6E8A-4147-A177-3AD203B41FA5}">
                      <a16:colId xmlns:a16="http://schemas.microsoft.com/office/drawing/2014/main" val="460285228"/>
                    </a:ext>
                  </a:extLst>
                </a:gridCol>
                <a:gridCol w="1283682">
                  <a:extLst>
                    <a:ext uri="{9D8B030D-6E8A-4147-A177-3AD203B41FA5}">
                      <a16:colId xmlns:a16="http://schemas.microsoft.com/office/drawing/2014/main" val="3440337357"/>
                    </a:ext>
                  </a:extLst>
                </a:gridCol>
              </a:tblGrid>
              <a:tr h="752309">
                <a:tc>
                  <a:txBody>
                    <a:bodyPr/>
                    <a:lstStyle/>
                    <a:p>
                      <a:pPr algn="ctr"/>
                      <a:r>
                        <a:rPr lang="pt-BR" sz="1800" b="0" cap="none" spc="0">
                          <a:solidFill>
                            <a:schemeClr val="bg1"/>
                          </a:solidFill>
                        </a:rPr>
                        <a:t>Fontes de variação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cap="none" spc="0">
                          <a:solidFill>
                            <a:schemeClr val="bg1"/>
                          </a:solidFill>
                        </a:rPr>
                        <a:t>Soma dos</a:t>
                      </a:r>
                      <a:r>
                        <a:rPr lang="pt-BR" sz="1800" b="0" cap="none" spc="0" baseline="0">
                          <a:solidFill>
                            <a:schemeClr val="bg1"/>
                          </a:solidFill>
                        </a:rPr>
                        <a:t> quadrados</a:t>
                      </a:r>
                      <a:endParaRPr lang="pt-BR" sz="18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4565" marR="114565" marT="114565" marB="572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cap="none" spc="0">
                          <a:solidFill>
                            <a:schemeClr val="bg1"/>
                          </a:solidFill>
                        </a:rPr>
                        <a:t>Graus de liberdade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cap="none" spc="0">
                          <a:solidFill>
                            <a:schemeClr val="bg1"/>
                          </a:solidFill>
                        </a:rPr>
                        <a:t>Médias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cap="none" spc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41051"/>
                  </a:ext>
                </a:extLst>
              </a:tr>
              <a:tr h="675933"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Var. entre os grupos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SQF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k-1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QMF=SQF/k-1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QMF/QME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09942"/>
                  </a:ext>
                </a:extLst>
              </a:tr>
              <a:tr h="675933"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Var. dentro dos grupos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SQE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n-k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QME=SQE/n-k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59208"/>
                  </a:ext>
                </a:extLst>
              </a:tr>
              <a:tr h="446803"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SQT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n-1</a:t>
                      </a: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4565" marR="114565" marT="114565" marB="572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444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42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900"/>
              <a:t>Teste F para comparar média de mais de 2 grupos: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900"/>
              <a:t>Problema exemplo: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900"/>
              <a:t>Uma pesquisa busca comparar a perda de peso em 3 tipos de dieta. Vamos analisar a tabela abaixo e testar a hipótese de igualdade de médias.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90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22062"/>
              </p:ext>
            </p:extLst>
          </p:nvPr>
        </p:nvGraphicFramePr>
        <p:xfrm>
          <a:off x="4654296" y="2564349"/>
          <a:ext cx="6903723" cy="17293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56341">
                  <a:extLst>
                    <a:ext uri="{9D8B030D-6E8A-4147-A177-3AD203B41FA5}">
                      <a16:colId xmlns:a16="http://schemas.microsoft.com/office/drawing/2014/main" val="2980958473"/>
                    </a:ext>
                  </a:extLst>
                </a:gridCol>
                <a:gridCol w="1205489">
                  <a:extLst>
                    <a:ext uri="{9D8B030D-6E8A-4147-A177-3AD203B41FA5}">
                      <a16:colId xmlns:a16="http://schemas.microsoft.com/office/drawing/2014/main" val="4291565930"/>
                    </a:ext>
                  </a:extLst>
                </a:gridCol>
                <a:gridCol w="1327503">
                  <a:extLst>
                    <a:ext uri="{9D8B030D-6E8A-4147-A177-3AD203B41FA5}">
                      <a16:colId xmlns:a16="http://schemas.microsoft.com/office/drawing/2014/main" val="2912098395"/>
                    </a:ext>
                  </a:extLst>
                </a:gridCol>
                <a:gridCol w="1713508">
                  <a:extLst>
                    <a:ext uri="{9D8B030D-6E8A-4147-A177-3AD203B41FA5}">
                      <a16:colId xmlns:a16="http://schemas.microsoft.com/office/drawing/2014/main" val="1719419493"/>
                    </a:ext>
                  </a:extLst>
                </a:gridCol>
                <a:gridCol w="1300882">
                  <a:extLst>
                    <a:ext uri="{9D8B030D-6E8A-4147-A177-3AD203B41FA5}">
                      <a16:colId xmlns:a16="http://schemas.microsoft.com/office/drawing/2014/main" val="1716880740"/>
                    </a:ext>
                  </a:extLst>
                </a:gridCol>
              </a:tblGrid>
              <a:tr h="775205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Métricas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Baixa Caloria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Baixa Gordura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Baixo Carboidrato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Grupo de controle</a:t>
                      </a:r>
                    </a:p>
                  </a:txBody>
                  <a:tcPr marL="127781" marR="127781" marT="63890" marB="63890" anchor="ctr"/>
                </a:tc>
                <a:extLst>
                  <a:ext uri="{0D108BD9-81ED-4DB2-BD59-A6C34878D82A}">
                    <a16:rowId xmlns:a16="http://schemas.microsoft.com/office/drawing/2014/main" val="3769168623"/>
                  </a:ext>
                </a:extLst>
              </a:tr>
              <a:tr h="477049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n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5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5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5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5</a:t>
                      </a:r>
                    </a:p>
                  </a:txBody>
                  <a:tcPr marL="127781" marR="127781" marT="63890" marB="63890" anchor="ctr"/>
                </a:tc>
                <a:extLst>
                  <a:ext uri="{0D108BD9-81ED-4DB2-BD59-A6C34878D82A}">
                    <a16:rowId xmlns:a16="http://schemas.microsoft.com/office/drawing/2014/main" val="3018302326"/>
                  </a:ext>
                </a:extLst>
              </a:tr>
              <a:tr h="477049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Média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6,6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3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3,4</a:t>
                      </a:r>
                    </a:p>
                  </a:txBody>
                  <a:tcPr marL="127781" marR="127781" marT="63890" marB="63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1,2</a:t>
                      </a:r>
                    </a:p>
                  </a:txBody>
                  <a:tcPr marL="127781" marR="127781" marT="63890" marB="63890" anchor="ctr"/>
                </a:tc>
                <a:extLst>
                  <a:ext uri="{0D108BD9-81ED-4DB2-BD59-A6C34878D82A}">
                    <a16:rowId xmlns:a16="http://schemas.microsoft.com/office/drawing/2014/main" val="2761134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25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- </a:t>
            </a: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resolução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/>
                  <a:t>)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𝒄𝒂𝒍𝒐𝒓𝒊𝒂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𝒈𝒐𝒓𝒅𝒖𝒓𝒂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𝒄𝒂𝒓𝒃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𝒄𝒐𝒏𝒕𝒓𝒐𝒍𝒆</m:t>
                        </m:r>
                      </m:sub>
                    </m:sSub>
                  </m:oMath>
                </a14:m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𝒄𝒂𝒍𝒐𝒓𝒊𝒂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𝒈𝒐𝒓𝒅𝒖𝒓𝒂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𝒄𝒂𝒓𝒃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𝒄𝒐𝒏𝒕𝒓𝒐𝒍𝒆</m:t>
                        </m:r>
                      </m:sub>
                    </m:sSub>
                  </m:oMath>
                </a14:m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Definir o estimador: </a:t>
                </a:r>
                <a:r>
                  <a:rPr lang="en-US" sz="2200" b="1"/>
                  <a:t>ANOVA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Fixar o nível de confiança: </a:t>
                </a:r>
                <a:r>
                  <a:rPr lang="en-US" sz="2200" b="1"/>
                  <a:t>95%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Vamos criar a tabela e continuar.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3"/>
                <a:stretch>
                  <a:fillRect t="-3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55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5" name="Rectangle 4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38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– ANOVA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(Tabela)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80356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Neste </a:t>
            </a: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pular</a:t>
            </a:r>
            <a:r>
              <a:rPr lang="en-US" dirty="0"/>
              <a:t> as </a:t>
            </a:r>
            <a:r>
              <a:rPr lang="en-US" dirty="0" err="1"/>
              <a:t>etapas</a:t>
            </a:r>
            <a:r>
              <a:rPr lang="en-US" dirty="0"/>
              <a:t> de </a:t>
            </a:r>
            <a:r>
              <a:rPr lang="en-US" dirty="0" err="1"/>
              <a:t>calcular</a:t>
            </a:r>
            <a:r>
              <a:rPr lang="en-US" dirty="0"/>
              <a:t> SQF, SQE e SQT. </a:t>
            </a:r>
            <a:r>
              <a:rPr lang="en-US" dirty="0" err="1"/>
              <a:t>Iremos</a:t>
            </a:r>
            <a:r>
              <a:rPr lang="en-US" dirty="0"/>
              <a:t>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estes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no </a:t>
            </a:r>
            <a:r>
              <a:rPr lang="en-US" i="1" dirty="0"/>
              <a:t>python</a:t>
            </a:r>
            <a:r>
              <a:rPr lang="en-US" dirty="0"/>
              <a:t> mais </a:t>
            </a:r>
            <a:r>
              <a:rPr lang="en-US" dirty="0" err="1"/>
              <a:t>adiante</a:t>
            </a:r>
            <a:r>
              <a:rPr lang="en-US" dirty="0"/>
              <a:t>.</a:t>
            </a:r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Vamos </a:t>
            </a:r>
            <a:r>
              <a:rPr lang="en-US" dirty="0" err="1"/>
              <a:t>guardar</a:t>
            </a:r>
            <a:r>
              <a:rPr lang="en-US" dirty="0"/>
              <a:t> o valor de </a:t>
            </a:r>
            <a:r>
              <a:rPr lang="en-US" b="1" dirty="0"/>
              <a:t>8,53</a:t>
            </a:r>
            <a:r>
              <a:rPr lang="en-US" dirty="0"/>
              <a:t> e </a:t>
            </a:r>
            <a:r>
              <a:rPr lang="en-US" dirty="0" err="1"/>
              <a:t>verificar</a:t>
            </a:r>
            <a:r>
              <a:rPr lang="en-US" dirty="0"/>
              <a:t> a </a:t>
            </a:r>
            <a:r>
              <a:rPr lang="en-US" dirty="0" err="1"/>
              <a:t>hipótese</a:t>
            </a:r>
            <a:r>
              <a:rPr lang="en-US" dirty="0"/>
              <a:t> no </a:t>
            </a:r>
            <a:r>
              <a:rPr lang="en-US" dirty="0" err="1"/>
              <a:t>próximo</a:t>
            </a:r>
            <a:r>
              <a:rPr lang="en-US" dirty="0"/>
              <a:t> slide.</a:t>
            </a:r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  <a:p>
            <a:pPr marL="457200" indent="-228600" algn="just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164810"/>
              </p:ext>
            </p:extLst>
          </p:nvPr>
        </p:nvGraphicFramePr>
        <p:xfrm>
          <a:off x="4654296" y="1658998"/>
          <a:ext cx="6903724" cy="354000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82040">
                  <a:extLst>
                    <a:ext uri="{9D8B030D-6E8A-4147-A177-3AD203B41FA5}">
                      <a16:colId xmlns:a16="http://schemas.microsoft.com/office/drawing/2014/main" val="214785349"/>
                    </a:ext>
                  </a:extLst>
                </a:gridCol>
                <a:gridCol w="1398577">
                  <a:extLst>
                    <a:ext uri="{9D8B030D-6E8A-4147-A177-3AD203B41FA5}">
                      <a16:colId xmlns:a16="http://schemas.microsoft.com/office/drawing/2014/main" val="4275488916"/>
                    </a:ext>
                  </a:extLst>
                </a:gridCol>
                <a:gridCol w="1258465">
                  <a:extLst>
                    <a:ext uri="{9D8B030D-6E8A-4147-A177-3AD203B41FA5}">
                      <a16:colId xmlns:a16="http://schemas.microsoft.com/office/drawing/2014/main" val="1880146125"/>
                    </a:ext>
                  </a:extLst>
                </a:gridCol>
                <a:gridCol w="1532321">
                  <a:extLst>
                    <a:ext uri="{9D8B030D-6E8A-4147-A177-3AD203B41FA5}">
                      <a16:colId xmlns:a16="http://schemas.microsoft.com/office/drawing/2014/main" val="460285228"/>
                    </a:ext>
                  </a:extLst>
                </a:gridCol>
                <a:gridCol w="1532321">
                  <a:extLst>
                    <a:ext uri="{9D8B030D-6E8A-4147-A177-3AD203B41FA5}">
                      <a16:colId xmlns:a16="http://schemas.microsoft.com/office/drawing/2014/main" val="3440337357"/>
                    </a:ext>
                  </a:extLst>
                </a:gridCol>
              </a:tblGrid>
              <a:tr h="953784"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Fontes de variação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Soma dos</a:t>
                      </a:r>
                      <a:r>
                        <a:rPr lang="pt-BR" sz="1800" baseline="0"/>
                        <a:t> quadrados</a:t>
                      </a:r>
                      <a:endParaRPr lang="pt-BR" sz="1800"/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Graus de liberdade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Médias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F</a:t>
                      </a:r>
                    </a:p>
                  </a:txBody>
                  <a:tcPr marL="91710" marR="91710" marT="45855" marB="45855" anchor="ctr"/>
                </a:tc>
                <a:extLst>
                  <a:ext uri="{0D108BD9-81ED-4DB2-BD59-A6C34878D82A}">
                    <a16:rowId xmlns:a16="http://schemas.microsoft.com/office/drawing/2014/main" val="2938541051"/>
                  </a:ext>
                </a:extLst>
              </a:tr>
              <a:tr h="953784"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Var. entre os grupos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75,8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4-1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75,8/3=25,3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25,3/3=8,53</a:t>
                      </a:r>
                    </a:p>
                  </a:txBody>
                  <a:tcPr marL="91710" marR="91710" marT="45855" marB="45855" anchor="ctr"/>
                </a:tc>
                <a:extLst>
                  <a:ext uri="{0D108BD9-81ED-4DB2-BD59-A6C34878D82A}">
                    <a16:rowId xmlns:a16="http://schemas.microsoft.com/office/drawing/2014/main" val="826509942"/>
                  </a:ext>
                </a:extLst>
              </a:tr>
              <a:tr h="1228914"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Var. dentro dos grupos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47,4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20-4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47,4/16=3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800"/>
                    </a:p>
                  </a:txBody>
                  <a:tcPr marL="91710" marR="91710" marT="45855" marB="45855" anchor="ctr"/>
                </a:tc>
                <a:extLst>
                  <a:ext uri="{0D108BD9-81ED-4DB2-BD59-A6C34878D82A}">
                    <a16:rowId xmlns:a16="http://schemas.microsoft.com/office/drawing/2014/main" val="4180259208"/>
                  </a:ext>
                </a:extLst>
              </a:tr>
              <a:tr h="403524"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Total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123,2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/>
                        <a:t>20-1</a:t>
                      </a:r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800"/>
                    </a:p>
                  </a:txBody>
                  <a:tcPr marL="91710" marR="91710" marT="45855" marB="45855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800"/>
                    </a:p>
                  </a:txBody>
                  <a:tcPr marL="91710" marR="91710" marT="45855" marB="45855" anchor="ctr"/>
                </a:tc>
                <a:extLst>
                  <a:ext uri="{0D108BD9-81ED-4DB2-BD59-A6C34878D82A}">
                    <a16:rowId xmlns:a16="http://schemas.microsoft.com/office/drawing/2014/main" val="2704444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63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1137036" y="548640"/>
            <a:ext cx="9543405" cy="11887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4400" b="1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 - </a:t>
            </a:r>
            <a:r>
              <a:rPr lang="en-US"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resolução</a:t>
            </a:r>
            <a:endParaRPr lang="en-US" sz="44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1691388" y="2575098"/>
                <a:ext cx="8276026" cy="4070474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="ctr" anchorCtr="0">
                <a:normAutofit fontScale="92500" lnSpcReduction="10000"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Valor de F: 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8,53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crítico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F(5%, 3, 16) = 0,115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crítico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F(95%, 3, 16) = 3,24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Rejeitar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ou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não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rejeitar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? 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 valor de 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8,53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está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dentro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da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região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rejeição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Deste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modo, </a:t>
                </a:r>
                <a:r>
                  <a:rPr lang="en-US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rejeitamos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a </a:t>
                </a:r>
                <a:r>
                  <a:rPr lang="en-US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hipótese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nula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as </a:t>
                </a:r>
                <a:r>
                  <a:rPr lang="en-US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médias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de </a:t>
                </a:r>
                <a:r>
                  <a:rPr lang="en-US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perda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de peso entre </a:t>
                </a:r>
                <a:r>
                  <a:rPr lang="en-US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os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diferentes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tratamentos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são </a:t>
                </a:r>
                <a:r>
                  <a:rPr lang="en-US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diferentes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88" y="2575098"/>
                <a:ext cx="8276026" cy="4070474"/>
              </a:xfrm>
              <a:prstGeom prst="rect">
                <a:avLst/>
              </a:prstGeom>
              <a:blipFill>
                <a:blip r:embed="rId3"/>
                <a:stretch>
                  <a:fillRect t="-146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3"/>
          <p:cNvSpPr txBox="1"/>
          <p:nvPr/>
        </p:nvSpPr>
        <p:spPr>
          <a:xfrm>
            <a:off x="9384220" y="4287409"/>
            <a:ext cx="502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3,24</a:t>
            </a:r>
          </a:p>
        </p:txBody>
      </p:sp>
      <p:cxnSp>
        <p:nvCxnSpPr>
          <p:cNvPr id="3" name="Conector de Seta Reta 5"/>
          <p:cNvCxnSpPr/>
          <p:nvPr/>
        </p:nvCxnSpPr>
        <p:spPr>
          <a:xfrm>
            <a:off x="10079495" y="4014120"/>
            <a:ext cx="479873" cy="37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6"/>
          <p:cNvSpPr txBox="1"/>
          <p:nvPr/>
        </p:nvSpPr>
        <p:spPr>
          <a:xfrm>
            <a:off x="8898997" y="4758594"/>
            <a:ext cx="1975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O valor de </a:t>
            </a:r>
            <a:r>
              <a:rPr lang="pt-BR" sz="1050" b="1" dirty="0"/>
              <a:t>8,43 </a:t>
            </a:r>
            <a:r>
              <a:rPr lang="pt-BR" sz="1050" dirty="0"/>
              <a:t>está dentro da região de rejeição</a:t>
            </a:r>
          </a:p>
        </p:txBody>
      </p:sp>
      <p:cxnSp>
        <p:nvCxnSpPr>
          <p:cNvPr id="8" name="Conector de Seta Reta 9"/>
          <p:cNvCxnSpPr/>
          <p:nvPr/>
        </p:nvCxnSpPr>
        <p:spPr>
          <a:xfrm flipH="1">
            <a:off x="8171610" y="4010832"/>
            <a:ext cx="139233" cy="30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5"/>
          <a:stretch/>
        </p:blipFill>
        <p:spPr bwMode="auto">
          <a:xfrm>
            <a:off x="8080126" y="1386377"/>
            <a:ext cx="3889575" cy="272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1"/>
          <p:cNvSpPr txBox="1"/>
          <p:nvPr/>
        </p:nvSpPr>
        <p:spPr>
          <a:xfrm>
            <a:off x="10307600" y="4377638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8,53</a:t>
            </a:r>
          </a:p>
        </p:txBody>
      </p:sp>
      <p:sp>
        <p:nvSpPr>
          <p:cNvPr id="14" name="CaixaDeTexto 14"/>
          <p:cNvSpPr txBox="1"/>
          <p:nvPr/>
        </p:nvSpPr>
        <p:spPr>
          <a:xfrm>
            <a:off x="7858531" y="4287410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0,115</a:t>
            </a:r>
          </a:p>
        </p:txBody>
      </p:sp>
      <p:cxnSp>
        <p:nvCxnSpPr>
          <p:cNvPr id="17" name="Conector de Seta Reta 15"/>
          <p:cNvCxnSpPr/>
          <p:nvPr/>
        </p:nvCxnSpPr>
        <p:spPr>
          <a:xfrm>
            <a:off x="9460427" y="4057144"/>
            <a:ext cx="135648" cy="259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32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773CF4B1-6749-450C-97CB-6F240308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1" r="818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A8C3C-4BDC-4A49-AC1B-8A68A2E4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E03CF0-E580-4EB6-8B26-065E58A0349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C3C835-834B-48F7-82A1-9BD8D36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DA43C48-0C4E-4D70-B6F7-1B2A8CD1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88" y="1765900"/>
            <a:ext cx="10515599" cy="44539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Introduzir os conceitos de testes F;</a:t>
            </a:r>
          </a:p>
          <a:p>
            <a:pPr algn="just">
              <a:lnSpc>
                <a:spcPct val="12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representação;</a:t>
            </a:r>
          </a:p>
          <a:p>
            <a:pPr algn="just">
              <a:lnSpc>
                <a:spcPct val="12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e exercícios;</a:t>
            </a:r>
          </a:p>
          <a:p>
            <a:pPr algn="just">
              <a:lnSpc>
                <a:spcPct val="12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Conclusão;</a:t>
            </a:r>
          </a:p>
          <a:p>
            <a:pPr algn="just">
              <a:lnSpc>
                <a:spcPct val="12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Perguntas.</a:t>
            </a: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97380B1A-A1CF-4046-3A0A-B3852A0A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" name="Rectangle 4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defRPr/>
            </a:pPr>
            <a:r>
              <a:rPr lang="en-US" sz="5400" b="1">
                <a:latin typeface="+mj-lt"/>
                <a:ea typeface="+mj-ea"/>
                <a:cs typeface="+mj-cs"/>
                <a:sym typeface="Arial"/>
              </a:rPr>
              <a:t>Problema</a:t>
            </a:r>
            <a:endParaRPr lang="en-US" sz="5400"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r>
              <a:rPr lang="en-US" altLang="pt-BR" sz="1500"/>
              <a:t>O </a:t>
            </a:r>
            <a:r>
              <a:rPr lang="en-US" altLang="pt-BR" sz="1500" i="1"/>
              <a:t>Net Promoter Score (NPS)</a:t>
            </a:r>
            <a:r>
              <a:rPr lang="en-US" altLang="pt-BR" sz="1500"/>
              <a:t> é um índice utilizado por empresas para avaliar a satisfação dos clientes.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r>
              <a:rPr lang="en-US" altLang="pt-BR" sz="1500"/>
              <a:t>Os consumidores avaliam a satisfação com o serviço prestado pela empresa atribuindo um nota de zero a dez.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r>
              <a:rPr lang="en-US" altLang="pt-BR" sz="1500"/>
              <a:t>Esta avaliação fornece um diagnóstico simplificado pelos clientes em relação a empresa.</a:t>
            </a:r>
            <a:endParaRPr lang="en-US" altLang="pt-BR" sz="1500"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defRPr/>
            </a:pPr>
            <a:endParaRPr lang="en-US" altLang="pt-BR" sz="1500">
              <a:sym typeface="Arial"/>
            </a:endParaRPr>
          </a:p>
        </p:txBody>
      </p:sp>
      <p:pic>
        <p:nvPicPr>
          <p:cNvPr id="418" name="Picture 417" descr="Um grupo de ilustrações amarelas e uma figura vermelha no outro lado">
            <a:extLst>
              <a:ext uri="{FF2B5EF4-FFF2-40B4-BE49-F238E27FC236}">
                <a16:creationId xmlns:a16="http://schemas.microsoft.com/office/drawing/2014/main" id="{AAE13F43-C762-3636-A24C-4F551735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CaixaDeTexto 3"/>
          <p:cNvSpPr txBox="1"/>
          <p:nvPr/>
        </p:nvSpPr>
        <p:spPr>
          <a:xfrm>
            <a:off x="6965510" y="897215"/>
            <a:ext cx="47841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defRPr/>
            </a:pPr>
            <a:r>
              <a:rPr lang="pt-BR" sz="2800" b="1" dirty="0"/>
              <a:t>Existe diferença na satisfação dos clientes quanto aos perfis PJ, PF e digital</a:t>
            </a:r>
            <a:r>
              <a:rPr lang="pt-BR" sz="28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9410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Alguns dados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830087"/>
              </p:ext>
            </p:extLst>
          </p:nvPr>
        </p:nvGraphicFramePr>
        <p:xfrm>
          <a:off x="4654296" y="1992684"/>
          <a:ext cx="6903722" cy="2872632"/>
        </p:xfrm>
        <a:graphic>
          <a:graphicData uri="http://schemas.openxmlformats.org/drawingml/2006/table">
            <a:tbl>
              <a:tblPr firstRow="1" bandRow="1">
                <a:noFill/>
                <a:tableStyleId>{7E9639D4-E3E2-4D34-9284-5A2195B3D0D7}</a:tableStyleId>
              </a:tblPr>
              <a:tblGrid>
                <a:gridCol w="2273290">
                  <a:extLst>
                    <a:ext uri="{9D8B030D-6E8A-4147-A177-3AD203B41FA5}">
                      <a16:colId xmlns:a16="http://schemas.microsoft.com/office/drawing/2014/main" val="2980958473"/>
                    </a:ext>
                  </a:extLst>
                </a:gridCol>
                <a:gridCol w="1275849">
                  <a:extLst>
                    <a:ext uri="{9D8B030D-6E8A-4147-A177-3AD203B41FA5}">
                      <a16:colId xmlns:a16="http://schemas.microsoft.com/office/drawing/2014/main" val="4291565930"/>
                    </a:ext>
                  </a:extLst>
                </a:gridCol>
                <a:gridCol w="1432042">
                  <a:extLst>
                    <a:ext uri="{9D8B030D-6E8A-4147-A177-3AD203B41FA5}">
                      <a16:colId xmlns:a16="http://schemas.microsoft.com/office/drawing/2014/main" val="2912098395"/>
                    </a:ext>
                  </a:extLst>
                </a:gridCol>
                <a:gridCol w="1922541">
                  <a:extLst>
                    <a:ext uri="{9D8B030D-6E8A-4147-A177-3AD203B41FA5}">
                      <a16:colId xmlns:a16="http://schemas.microsoft.com/office/drawing/2014/main" val="1719419493"/>
                    </a:ext>
                  </a:extLst>
                </a:gridCol>
              </a:tblGrid>
              <a:tr h="957544">
                <a:tc>
                  <a:txBody>
                    <a:bodyPr/>
                    <a:lstStyle/>
                    <a:p>
                      <a:pPr algn="ctr"/>
                      <a:r>
                        <a:rPr lang="pt-BR" sz="2800" b="1">
                          <a:solidFill>
                            <a:srgbClr val="FFFFFF"/>
                          </a:solidFill>
                        </a:rPr>
                        <a:t>Métricas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b="1">
                          <a:solidFill>
                            <a:srgbClr val="FFFFFF"/>
                          </a:solidFill>
                        </a:rPr>
                        <a:t>PJ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b="1">
                          <a:solidFill>
                            <a:srgbClr val="FFFFFF"/>
                          </a:solidFill>
                        </a:rPr>
                        <a:t>PF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b="1">
                          <a:solidFill>
                            <a:srgbClr val="FFFFFF"/>
                          </a:solidFill>
                        </a:rPr>
                        <a:t>Digital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168623"/>
                  </a:ext>
                </a:extLst>
              </a:tr>
              <a:tr h="957544">
                <a:tc>
                  <a:txBody>
                    <a:bodyPr/>
                    <a:lstStyle/>
                    <a:p>
                      <a:pPr algn="ctr"/>
                      <a:r>
                        <a:rPr lang="pt-BR" sz="2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150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302326"/>
                  </a:ext>
                </a:extLst>
              </a:tr>
              <a:tr h="957544">
                <a:tc>
                  <a:txBody>
                    <a:bodyPr/>
                    <a:lstStyle/>
                    <a:p>
                      <a:pPr algn="ctr"/>
                      <a:r>
                        <a:rPr lang="pt-BR" sz="2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Média</a:t>
                      </a:r>
                    </a:p>
                  </a:txBody>
                  <a:tcPr marL="394592" marR="236755" marT="236755" marB="23675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7,5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394592" marR="236755" marT="236755" marB="23675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134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668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" name="Rectangle 4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>
                <a:latin typeface="+mj-lt"/>
                <a:ea typeface="+mj-ea"/>
                <a:cs typeface="+mj-cs"/>
              </a:rPr>
              <a:t>Perguntas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sp>
        <p:nvSpPr>
          <p:cNvPr id="4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/>
              <a:t>Qual dos 2 testes F você utilizaria para comparar a média dos NPS entre os perfis de clientes?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/>
              <a:t>Como seria a construção do teste de hipótese para este problema?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/>
              <a:t>Teste esta hipótese</a:t>
            </a:r>
          </a:p>
          <a:p>
            <a:pPr marL="508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000"/>
              <a:t>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  <p:pic>
        <p:nvPicPr>
          <p:cNvPr id="415" name="Picture 414" descr="marcas de interrogação preto 3D com uma marca de interrogação amarela">
            <a:extLst>
              <a:ext uri="{FF2B5EF4-FFF2-40B4-BE49-F238E27FC236}">
                <a16:creationId xmlns:a16="http://schemas.microsoft.com/office/drawing/2014/main" id="{88521069-9A8D-1868-EDBB-B5926BD7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129" r="2026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31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" name="Rectangle 4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>
                <a:latin typeface="+mj-lt"/>
                <a:ea typeface="+mj-ea"/>
                <a:cs typeface="+mj-cs"/>
              </a:rPr>
              <a:t>Resolução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sp>
        <p:nvSpPr>
          <p:cNvPr id="4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Qual dos 2 testes F você utilizaria para comparar a média dos NPS entre os perfis de clientes?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b="1"/>
              <a:t>Neste caso iremos utilizar o teste ANOVA.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415" name="Picture 414" descr="Soma de azul marinho e verde, como floral pétala">
            <a:extLst>
              <a:ext uri="{FF2B5EF4-FFF2-40B4-BE49-F238E27FC236}">
                <a16:creationId xmlns:a16="http://schemas.microsoft.com/office/drawing/2014/main" id="{AB06D024-007D-91CA-EDFC-12D4A14A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97" r="1627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4515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3" name="Rectangle 4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>
                <a:latin typeface="+mj-lt"/>
                <a:ea typeface="+mj-ea"/>
                <a:cs typeface="+mj-cs"/>
              </a:rPr>
              <a:t>Resolução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sp>
        <p:nvSpPr>
          <p:cNvPr id="4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640080" y="2872899"/>
                <a:ext cx="4527343" cy="3659732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 lnSpcReduction="10000"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Como seria a </a:t>
                </a:r>
                <a:r>
                  <a:rPr lang="en-US" sz="1600" dirty="0" err="1"/>
                  <a:t>construção</a:t>
                </a:r>
                <a:r>
                  <a:rPr lang="en-US" sz="1600" dirty="0"/>
                  <a:t> do teste de </a:t>
                </a:r>
                <a:r>
                  <a:rPr lang="en-US" sz="1600" dirty="0" err="1"/>
                  <a:t>hipótese</a:t>
                </a:r>
                <a:r>
                  <a:rPr lang="en-US" sz="1600" dirty="0"/>
                  <a:t> para </a:t>
                </a:r>
                <a:r>
                  <a:rPr lang="en-US" sz="1600" dirty="0" err="1"/>
                  <a:t>este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problema</a:t>
                </a:r>
                <a:r>
                  <a:rPr lang="en-US" sz="1600" dirty="0"/>
                  <a:t>?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600" dirty="0" err="1"/>
                  <a:t>Fixar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hipótese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nula</a:t>
                </a:r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) e a </a:t>
                </a:r>
                <a:r>
                  <a:rPr lang="en-US" sz="1600" dirty="0" err="1"/>
                  <a:t>hipótese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alternativa</a:t>
                </a:r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𝑷𝑱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𝑷𝑭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𝑫𝒊𝒈𝒊𝒕𝒂𝒍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𝑷𝑱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𝑷𝑭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𝑫𝒊𝒈𝒊𝒕𝒂𝒍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600" dirty="0" err="1"/>
                  <a:t>Definir</a:t>
                </a:r>
                <a:r>
                  <a:rPr lang="en-US" sz="1600" dirty="0"/>
                  <a:t> o </a:t>
                </a:r>
                <a:r>
                  <a:rPr lang="en-US" sz="1600" dirty="0" err="1"/>
                  <a:t>estimador</a:t>
                </a:r>
                <a:r>
                  <a:rPr lang="en-US" sz="1600" dirty="0"/>
                  <a:t>: </a:t>
                </a:r>
                <a:r>
                  <a:rPr lang="en-US" sz="1600" b="1" dirty="0"/>
                  <a:t>ANOVA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600" dirty="0" err="1"/>
                  <a:t>Fixar</a:t>
                </a:r>
                <a:r>
                  <a:rPr lang="en-US" sz="1600" dirty="0"/>
                  <a:t> o </a:t>
                </a:r>
                <a:r>
                  <a:rPr lang="en-US" sz="1600" dirty="0" err="1"/>
                  <a:t>nível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confiança</a:t>
                </a:r>
                <a:r>
                  <a:rPr lang="en-US" sz="1600" dirty="0"/>
                  <a:t>: </a:t>
                </a:r>
                <a:r>
                  <a:rPr lang="en-US" sz="1600" b="1" dirty="0"/>
                  <a:t>95%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Vamos </a:t>
                </a:r>
                <a:r>
                  <a:rPr lang="en-US" sz="1600" dirty="0" err="1"/>
                  <a:t>criar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tabela</a:t>
                </a:r>
                <a:r>
                  <a:rPr lang="en-US" sz="1600" dirty="0"/>
                  <a:t> e </a:t>
                </a:r>
                <a:r>
                  <a:rPr lang="en-US" sz="1600" dirty="0" err="1"/>
                  <a:t>continuar</a:t>
                </a:r>
                <a:r>
                  <a:rPr lang="en-US" sz="1600" dirty="0"/>
                  <a:t>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6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600" dirty="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2872899"/>
                <a:ext cx="4527343" cy="3659732"/>
              </a:xfrm>
              <a:prstGeom prst="rect">
                <a:avLst/>
              </a:prstGeom>
              <a:blipFill>
                <a:blip r:embed="rId3"/>
                <a:stretch>
                  <a:fillRect t="-63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5" name="Picture 424" descr="Soma de azul marinho e verde, como floral pétala">
            <a:extLst>
              <a:ext uri="{FF2B5EF4-FFF2-40B4-BE49-F238E27FC236}">
                <a16:creationId xmlns:a16="http://schemas.microsoft.com/office/drawing/2014/main" id="{C4891F37-9F53-E5CB-0E58-BB3CE2D435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97" r="1627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886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2" name="Rectangle 4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38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– ANOVA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(Tabela)</a:t>
            </a: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20000"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Este é um </a:t>
            </a:r>
            <a:r>
              <a:rPr lang="en-US" sz="1600" dirty="0" err="1"/>
              <a:t>exemplo</a:t>
            </a:r>
            <a:r>
              <a:rPr lang="en-US" sz="1600" dirty="0"/>
              <a:t> </a:t>
            </a:r>
            <a:r>
              <a:rPr lang="en-US" sz="1600" dirty="0" err="1"/>
              <a:t>fictício</a:t>
            </a:r>
            <a:r>
              <a:rPr lang="en-US" sz="1600" dirty="0"/>
              <a:t>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Vamos </a:t>
            </a:r>
            <a:r>
              <a:rPr lang="en-US" sz="1600" dirty="0" err="1"/>
              <a:t>guardar</a:t>
            </a:r>
            <a:r>
              <a:rPr lang="en-US" sz="1600" dirty="0"/>
              <a:t> o valor de </a:t>
            </a:r>
            <a:r>
              <a:rPr lang="en-US" sz="1600" b="1" dirty="0"/>
              <a:t>2,99</a:t>
            </a:r>
            <a:r>
              <a:rPr lang="en-US" sz="1600" dirty="0"/>
              <a:t> e </a:t>
            </a:r>
            <a:r>
              <a:rPr lang="en-US" sz="1600" dirty="0" err="1"/>
              <a:t>verificar</a:t>
            </a:r>
            <a:r>
              <a:rPr lang="en-US" sz="1600" dirty="0"/>
              <a:t> a </a:t>
            </a:r>
            <a:r>
              <a:rPr lang="en-US" sz="1600" dirty="0" err="1"/>
              <a:t>hipótese</a:t>
            </a:r>
            <a:r>
              <a:rPr lang="en-US" sz="1600" dirty="0"/>
              <a:t> no </a:t>
            </a:r>
            <a:r>
              <a:rPr lang="en-US" sz="1600" dirty="0" err="1"/>
              <a:t>próximo</a:t>
            </a:r>
            <a:r>
              <a:rPr lang="en-US" sz="1600" dirty="0"/>
              <a:t> slide.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6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1600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16936"/>
              </p:ext>
            </p:extLst>
          </p:nvPr>
        </p:nvGraphicFramePr>
        <p:xfrm>
          <a:off x="4654296" y="2322498"/>
          <a:ext cx="6903722" cy="2213007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{7E9639D4-E3E2-4D34-9284-5A2195B3D0D7}</a:tableStyleId>
              </a:tblPr>
              <a:tblGrid>
                <a:gridCol w="1222374">
                  <a:extLst>
                    <a:ext uri="{9D8B030D-6E8A-4147-A177-3AD203B41FA5}">
                      <a16:colId xmlns:a16="http://schemas.microsoft.com/office/drawing/2014/main" val="214785349"/>
                    </a:ext>
                  </a:extLst>
                </a:gridCol>
                <a:gridCol w="1335745">
                  <a:extLst>
                    <a:ext uri="{9D8B030D-6E8A-4147-A177-3AD203B41FA5}">
                      <a16:colId xmlns:a16="http://schemas.microsoft.com/office/drawing/2014/main" val="4275488916"/>
                    </a:ext>
                  </a:extLst>
                </a:gridCol>
                <a:gridCol w="1235455">
                  <a:extLst>
                    <a:ext uri="{9D8B030D-6E8A-4147-A177-3AD203B41FA5}">
                      <a16:colId xmlns:a16="http://schemas.microsoft.com/office/drawing/2014/main" val="1880146125"/>
                    </a:ext>
                  </a:extLst>
                </a:gridCol>
                <a:gridCol w="1580510">
                  <a:extLst>
                    <a:ext uri="{9D8B030D-6E8A-4147-A177-3AD203B41FA5}">
                      <a16:colId xmlns:a16="http://schemas.microsoft.com/office/drawing/2014/main" val="460285228"/>
                    </a:ext>
                  </a:extLst>
                </a:gridCol>
                <a:gridCol w="1529638">
                  <a:extLst>
                    <a:ext uri="{9D8B030D-6E8A-4147-A177-3AD203B41FA5}">
                      <a16:colId xmlns:a16="http://schemas.microsoft.com/office/drawing/2014/main" val="3440337357"/>
                    </a:ext>
                  </a:extLst>
                </a:gridCol>
              </a:tblGrid>
              <a:tr h="619530">
                <a:tc>
                  <a:txBody>
                    <a:bodyPr/>
                    <a:lstStyle/>
                    <a:p>
                      <a:pPr algn="ctr"/>
                      <a:r>
                        <a:rPr lang="pt-BR" sz="1100" b="1" cap="all" spc="60">
                          <a:solidFill>
                            <a:schemeClr val="tx1"/>
                          </a:solidFill>
                        </a:rPr>
                        <a:t>Fontes de variação</a:t>
                      </a:r>
                    </a:p>
                  </a:txBody>
                  <a:tcPr marL="125580" marR="125580" marT="125580" marB="125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cap="all" spc="60">
                          <a:solidFill>
                            <a:schemeClr val="tx1"/>
                          </a:solidFill>
                        </a:rPr>
                        <a:t>Soma dos</a:t>
                      </a:r>
                      <a:r>
                        <a:rPr lang="pt-BR" sz="1100" b="1" cap="all" spc="60" baseline="0">
                          <a:solidFill>
                            <a:schemeClr val="tx1"/>
                          </a:solidFill>
                        </a:rPr>
                        <a:t> quadrados</a:t>
                      </a:r>
                      <a:endParaRPr lang="pt-BR" sz="11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125580" marR="125580" marT="125580" marB="125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cap="all" spc="60">
                          <a:solidFill>
                            <a:schemeClr val="tx1"/>
                          </a:solidFill>
                        </a:rPr>
                        <a:t>Graus de liberdade</a:t>
                      </a:r>
                    </a:p>
                  </a:txBody>
                  <a:tcPr marL="125580" marR="125580" marT="125580" marB="125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cap="all" spc="60">
                          <a:solidFill>
                            <a:schemeClr val="tx1"/>
                          </a:solidFill>
                        </a:rPr>
                        <a:t>Médias</a:t>
                      </a:r>
                    </a:p>
                  </a:txBody>
                  <a:tcPr marL="125580" marR="125580" marT="125580" marB="125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cap="all" spc="6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125580" marR="125580" marT="125580" marB="125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541051"/>
                  </a:ext>
                </a:extLst>
              </a:tr>
              <a:tr h="605577"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Var. entre os grupos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5,7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3-1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5,7/2=2,85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2,85/0,95=2,99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09942"/>
                  </a:ext>
                </a:extLst>
              </a:tr>
              <a:tr h="605577"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Var. dentro dos grupos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283,4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300-3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283,4/297=0,95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59208"/>
                  </a:ext>
                </a:extLst>
              </a:tr>
              <a:tr h="382323"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390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cap="none" spc="0">
                          <a:solidFill>
                            <a:schemeClr val="tx1"/>
                          </a:solidFill>
                        </a:rPr>
                        <a:t>300-1</a:t>
                      </a: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3720" marR="83720" marT="41860" marB="837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444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520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- </a:t>
            </a: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resolução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500" dirty="0"/>
                  <a:t>Valor de F: </a:t>
                </a:r>
                <a:r>
                  <a:rPr lang="en-US" sz="1500" b="1" dirty="0"/>
                  <a:t>2,99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500" dirty="0"/>
                  <a:t>F </a:t>
                </a:r>
                <a:r>
                  <a:rPr lang="en-US" sz="1500" dirty="0" err="1"/>
                  <a:t>crítico</a:t>
                </a:r>
                <a:r>
                  <a:rPr lang="en-US" sz="1500" dirty="0"/>
                  <a:t>: </a:t>
                </a:r>
                <a:r>
                  <a:rPr lang="en-US" sz="1500" b="1" dirty="0"/>
                  <a:t>F(5%, 2, 297) = 0,051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500" dirty="0"/>
                  <a:t>F </a:t>
                </a:r>
                <a:r>
                  <a:rPr lang="en-US" sz="1500" dirty="0" err="1"/>
                  <a:t>crítico</a:t>
                </a:r>
                <a:r>
                  <a:rPr lang="en-US" sz="1500" dirty="0"/>
                  <a:t>: </a:t>
                </a:r>
                <a:r>
                  <a:rPr lang="en-US" sz="1500" b="1" dirty="0"/>
                  <a:t>F(95%, 2, 297) = 3,026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500" dirty="0" err="1"/>
                  <a:t>Rejeitar</a:t>
                </a:r>
                <a:r>
                  <a:rPr lang="en-US" sz="1500" dirty="0"/>
                  <a:t> </a:t>
                </a:r>
                <a:r>
                  <a:rPr lang="en-US" sz="1500" dirty="0" err="1"/>
                  <a:t>ou</a:t>
                </a:r>
                <a:r>
                  <a:rPr lang="en-US" sz="1500" dirty="0"/>
                  <a:t> </a:t>
                </a:r>
                <a:r>
                  <a:rPr lang="en-US" sz="1500" dirty="0" err="1"/>
                  <a:t>não</a:t>
                </a:r>
                <a:r>
                  <a:rPr lang="en-US" sz="1500" dirty="0"/>
                  <a:t> </a:t>
                </a:r>
                <a:r>
                  <a:rPr lang="en-US" sz="1500" dirty="0" err="1"/>
                  <a:t>rejeitar</a:t>
                </a:r>
                <a:r>
                  <a:rPr lang="en-US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dirty="0"/>
                  <a:t>? 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1500" dirty="0"/>
                  <a:t>O valor de </a:t>
                </a:r>
                <a:r>
                  <a:rPr lang="en-US" sz="1500" b="1" dirty="0"/>
                  <a:t>2,99</a:t>
                </a:r>
                <a:r>
                  <a:rPr lang="en-US" sz="1500" dirty="0"/>
                  <a:t> </a:t>
                </a:r>
                <a:r>
                  <a:rPr lang="en-US" sz="1500" b="1" dirty="0"/>
                  <a:t>NÃO</a:t>
                </a:r>
                <a:r>
                  <a:rPr lang="en-US" sz="1500" dirty="0"/>
                  <a:t> </a:t>
                </a:r>
                <a:r>
                  <a:rPr lang="en-US" sz="1500" dirty="0" err="1"/>
                  <a:t>está</a:t>
                </a:r>
                <a:r>
                  <a:rPr lang="en-US" sz="1500" dirty="0"/>
                  <a:t> </a:t>
                </a:r>
                <a:r>
                  <a:rPr lang="en-US" sz="1500" dirty="0" err="1"/>
                  <a:t>dentro</a:t>
                </a:r>
                <a:r>
                  <a:rPr lang="en-US" sz="1500" dirty="0"/>
                  <a:t> da </a:t>
                </a:r>
                <a:r>
                  <a:rPr lang="en-US" sz="1500" dirty="0" err="1"/>
                  <a:t>região</a:t>
                </a:r>
                <a:r>
                  <a:rPr lang="en-US" sz="1500" dirty="0"/>
                  <a:t> de </a:t>
                </a:r>
                <a:r>
                  <a:rPr lang="en-US" sz="1500" dirty="0" err="1"/>
                  <a:t>rejeição</a:t>
                </a:r>
                <a:r>
                  <a:rPr lang="en-US" sz="1500" dirty="0"/>
                  <a:t>. </a:t>
                </a:r>
                <a:r>
                  <a:rPr lang="en-US" sz="1500" dirty="0" err="1"/>
                  <a:t>Deste</a:t>
                </a:r>
                <a:r>
                  <a:rPr lang="en-US" sz="1500" dirty="0"/>
                  <a:t> modo, </a:t>
                </a:r>
                <a:r>
                  <a:rPr lang="en-US" sz="1500" b="1" dirty="0" err="1"/>
                  <a:t>não</a:t>
                </a:r>
                <a:r>
                  <a:rPr lang="en-US" sz="1500" dirty="0"/>
                  <a:t> </a:t>
                </a:r>
                <a:r>
                  <a:rPr lang="en-US" sz="1500" b="1" dirty="0" err="1"/>
                  <a:t>rejeitamos</a:t>
                </a:r>
                <a:r>
                  <a:rPr lang="en-US" sz="1500" b="1" dirty="0"/>
                  <a:t> a </a:t>
                </a:r>
                <a:r>
                  <a:rPr lang="en-US" sz="1500" b="1" dirty="0" err="1"/>
                  <a:t>hipótese</a:t>
                </a:r>
                <a:r>
                  <a:rPr lang="en-US" sz="1500" b="1" dirty="0"/>
                  <a:t> </a:t>
                </a:r>
                <a:r>
                  <a:rPr lang="en-US" sz="1500" b="1" dirty="0" err="1"/>
                  <a:t>nula</a:t>
                </a:r>
                <a:r>
                  <a:rPr lang="en-US" sz="1500" dirty="0"/>
                  <a:t>, </a:t>
                </a:r>
                <a:r>
                  <a:rPr lang="en-US" sz="1500" b="1" dirty="0"/>
                  <a:t>as </a:t>
                </a:r>
                <a:r>
                  <a:rPr lang="en-US" sz="1500" b="1" dirty="0" err="1"/>
                  <a:t>médias</a:t>
                </a:r>
                <a:r>
                  <a:rPr lang="en-US" sz="1500" b="1" dirty="0"/>
                  <a:t> </a:t>
                </a:r>
                <a:r>
                  <a:rPr lang="en-US" sz="1500" b="1" dirty="0" err="1"/>
                  <a:t>estão</a:t>
                </a:r>
                <a:r>
                  <a:rPr lang="en-US" sz="1500" b="1" dirty="0"/>
                  <a:t> </a:t>
                </a:r>
                <a:r>
                  <a:rPr lang="en-US" sz="1500" b="1" dirty="0" err="1"/>
                  <a:t>idênticas</a:t>
                </a:r>
                <a:r>
                  <a:rPr lang="en-US" sz="1500" b="1" dirty="0"/>
                  <a:t> entre </a:t>
                </a:r>
                <a:r>
                  <a:rPr lang="en-US" sz="1500" b="1" dirty="0" err="1"/>
                  <a:t>os</a:t>
                </a:r>
                <a:r>
                  <a:rPr lang="en-US" sz="1500" b="1" dirty="0"/>
                  <a:t> </a:t>
                </a:r>
                <a:r>
                  <a:rPr lang="en-US" sz="1500" b="1" dirty="0" err="1"/>
                  <a:t>perfis</a:t>
                </a:r>
                <a:r>
                  <a:rPr lang="en-US" sz="1500" b="1" dirty="0"/>
                  <a:t> dos </a:t>
                </a:r>
                <a:r>
                  <a:rPr lang="en-US" sz="1500" b="1" dirty="0" err="1"/>
                  <a:t>clientes</a:t>
                </a:r>
                <a:r>
                  <a:rPr lang="en-US" sz="1500" b="1" dirty="0"/>
                  <a:t> </a:t>
                </a:r>
                <a:r>
                  <a:rPr lang="en-US" sz="1500" b="1" dirty="0" err="1"/>
                  <a:t>quanto</a:t>
                </a:r>
                <a:r>
                  <a:rPr lang="en-US" sz="1500" b="1" dirty="0"/>
                  <a:t> a </a:t>
                </a:r>
                <a:r>
                  <a:rPr lang="en-US" sz="1500" b="1" dirty="0" err="1"/>
                  <a:t>satisfação</a:t>
                </a:r>
                <a:r>
                  <a:rPr lang="en-US" sz="1500" b="1" dirty="0"/>
                  <a:t> da </a:t>
                </a:r>
                <a:r>
                  <a:rPr lang="en-US" sz="1500" b="1" dirty="0" err="1"/>
                  <a:t>empresa</a:t>
                </a:r>
                <a:r>
                  <a:rPr lang="en-US" sz="1500" dirty="0"/>
                  <a:t>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500" dirty="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1500" dirty="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3"/>
                <a:stretch>
                  <a:fillRect t="-53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3"/>
          <p:cNvSpPr txBox="1"/>
          <p:nvPr/>
        </p:nvSpPr>
        <p:spPr>
          <a:xfrm>
            <a:off x="9303097" y="4342518"/>
            <a:ext cx="621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3,026</a:t>
            </a:r>
          </a:p>
        </p:txBody>
      </p:sp>
      <p:cxnSp>
        <p:nvCxnSpPr>
          <p:cNvPr id="3" name="Conector de Seta Reta 5"/>
          <p:cNvCxnSpPr/>
          <p:nvPr/>
        </p:nvCxnSpPr>
        <p:spPr>
          <a:xfrm>
            <a:off x="9074147" y="3990079"/>
            <a:ext cx="479873" cy="37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6"/>
          <p:cNvSpPr txBox="1"/>
          <p:nvPr/>
        </p:nvSpPr>
        <p:spPr>
          <a:xfrm>
            <a:off x="8637739" y="4780517"/>
            <a:ext cx="1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O valor de </a:t>
            </a:r>
            <a:r>
              <a:rPr lang="pt-BR" sz="1000" b="1" dirty="0"/>
              <a:t>2,99 NÃO </a:t>
            </a:r>
            <a:r>
              <a:rPr lang="pt-BR" sz="1000" dirty="0"/>
              <a:t>está dentro da região de rejeição</a:t>
            </a:r>
          </a:p>
        </p:txBody>
      </p:sp>
      <p:cxnSp>
        <p:nvCxnSpPr>
          <p:cNvPr id="8" name="Conector de Seta Reta 9"/>
          <p:cNvCxnSpPr/>
          <p:nvPr/>
        </p:nvCxnSpPr>
        <p:spPr>
          <a:xfrm flipH="1">
            <a:off x="7910352" y="4032755"/>
            <a:ext cx="139233" cy="30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5"/>
          <a:stretch/>
        </p:blipFill>
        <p:spPr bwMode="auto">
          <a:xfrm>
            <a:off x="7818869" y="2008207"/>
            <a:ext cx="3031896" cy="212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1"/>
          <p:cNvSpPr txBox="1"/>
          <p:nvPr/>
        </p:nvSpPr>
        <p:spPr>
          <a:xfrm>
            <a:off x="8475814" y="4272410"/>
            <a:ext cx="87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2,99</a:t>
            </a:r>
          </a:p>
        </p:txBody>
      </p:sp>
      <p:sp>
        <p:nvSpPr>
          <p:cNvPr id="14" name="CaixaDeTexto 14"/>
          <p:cNvSpPr txBox="1"/>
          <p:nvPr/>
        </p:nvSpPr>
        <p:spPr>
          <a:xfrm>
            <a:off x="7597273" y="4309333"/>
            <a:ext cx="87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0,051</a:t>
            </a:r>
          </a:p>
        </p:txBody>
      </p:sp>
      <p:cxnSp>
        <p:nvCxnSpPr>
          <p:cNvPr id="17" name="Conector de Seta Reta 15"/>
          <p:cNvCxnSpPr/>
          <p:nvPr/>
        </p:nvCxnSpPr>
        <p:spPr>
          <a:xfrm>
            <a:off x="8552687" y="4049701"/>
            <a:ext cx="135648" cy="259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85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Conceitos iniciais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200"/>
              <a:t>Teste Correlação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1026" name="Picture 2" descr="How to Calculate the Coefficient of Correl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1" b="30670"/>
          <a:stretch/>
        </p:blipFill>
        <p:spPr bwMode="auto">
          <a:xfrm>
            <a:off x="4654296" y="2322515"/>
            <a:ext cx="6903720" cy="221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1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Conceito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b="1"/>
              <a:t>Problema:</a:t>
            </a:r>
            <a:r>
              <a:rPr lang="en-US" sz="2200"/>
              <a:t> Dado que temos duas variáveis X e Y e buscamos conhecer o quanto estão relacionadas, como poderíamos verificar esta relação?</a:t>
            </a:r>
            <a:endParaRPr lang="en-US" sz="2200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9497" t="13282" r="10806" b="17032"/>
          <a:stretch/>
        </p:blipFill>
        <p:spPr>
          <a:xfrm>
            <a:off x="4654296" y="1587860"/>
            <a:ext cx="6903720" cy="36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1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2" name="Rectangle 431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401221"/>
            <a:ext cx="10515600" cy="134806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Conceito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838200" y="2586789"/>
            <a:ext cx="10515600" cy="359017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000"/>
              <a:t>Neste caso, a métrica a ser utilizada é denominada “Coeficiente de correlação de Pearson”.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000"/>
              <a:t>A medida possui amplitude no intervalo -1 a 1, sendo: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000"/>
              <a:t>0: nenhuma correlação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000"/>
              <a:t>-1: completa correlação negativa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000"/>
              <a:t>1: completa correlação positiva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000"/>
          </a:p>
        </p:txBody>
      </p:sp>
    </p:spTree>
    <p:extLst>
      <p:ext uri="{BB962C8B-B14F-4D97-AF65-F5344CB8AC3E}">
        <p14:creationId xmlns:p14="http://schemas.microsoft.com/office/powerpoint/2010/main" val="2322523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8" name="Rectangle 42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>
                <a:latin typeface="+mj-lt"/>
                <a:ea typeface="+mj-ea"/>
                <a:cs typeface="+mj-cs"/>
              </a:rPr>
              <a:t>Conceitos iniciais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sp>
        <p:nvSpPr>
          <p:cNvPr id="4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200"/>
              <a:t>Teste F ANOVA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2" name="Picture 2" descr="Resultado de imagem para anova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r="10443" b="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Conceito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200" dirty="0"/>
              <a:t>Como </a:t>
            </a:r>
            <a:r>
              <a:rPr lang="en-US" altLang="pt-BR" sz="2200" dirty="0" err="1"/>
              <a:t>caso</a:t>
            </a:r>
            <a:r>
              <a:rPr lang="en-US" altLang="pt-BR" sz="2200" dirty="0"/>
              <a:t> </a:t>
            </a:r>
            <a:r>
              <a:rPr lang="en-US" altLang="pt-BR" sz="2200" dirty="0" err="1"/>
              <a:t>prático</a:t>
            </a:r>
            <a:r>
              <a:rPr lang="en-US" altLang="pt-BR" sz="2200" dirty="0"/>
              <a:t>, </a:t>
            </a:r>
            <a:r>
              <a:rPr lang="en-US" altLang="pt-BR" sz="2200" dirty="0" err="1"/>
              <a:t>vamos</a:t>
            </a:r>
            <a:r>
              <a:rPr lang="en-US" altLang="pt-BR" sz="2200" dirty="0"/>
              <a:t> </a:t>
            </a:r>
            <a:r>
              <a:rPr lang="en-US" altLang="pt-BR" sz="2200" dirty="0" err="1"/>
              <a:t>verificar</a:t>
            </a:r>
            <a:r>
              <a:rPr lang="en-US" altLang="pt-BR" sz="2200" dirty="0"/>
              <a:t> a </a:t>
            </a:r>
            <a:r>
              <a:rPr lang="en-US" altLang="pt-BR" sz="2200" dirty="0" err="1"/>
              <a:t>correlação</a:t>
            </a:r>
            <a:r>
              <a:rPr lang="en-US" altLang="pt-BR" sz="2200" dirty="0"/>
              <a:t> entre </a:t>
            </a:r>
            <a:r>
              <a:rPr lang="en-US" altLang="pt-BR" sz="2200" dirty="0" err="1"/>
              <a:t>Preço</a:t>
            </a:r>
            <a:r>
              <a:rPr lang="en-US" altLang="pt-BR" sz="2200" dirty="0"/>
              <a:t> e </a:t>
            </a:r>
            <a:r>
              <a:rPr lang="en-US" altLang="pt-BR" sz="2200" dirty="0" err="1"/>
              <a:t>Quantidade</a:t>
            </a: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491449" y="5906976"/>
            <a:ext cx="4473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1100" dirty="0"/>
              <a:t>Exemplo: exemplo_testf_correlação.xlsx</a:t>
            </a:r>
            <a:endParaRPr lang="pt-BR" sz="1100"/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02" y="2652869"/>
            <a:ext cx="5516256" cy="32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62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41246" y="673770"/>
            <a:ext cx="3644489" cy="241448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Conceito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6095999" y="882315"/>
                <a:ext cx="5254754" cy="5294647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altLang="pt-BR" sz="2200"/>
                  <a:t>A medida de correlação é obtida pela fórmula: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pt-BR" sz="22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pt-BR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pt-B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pt-BR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altLang="pt-BR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pt-BR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pt-BR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pt-B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pt-BR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altLang="pt-BR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pt-BR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pt-BR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pt-B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pt-BR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pt-BR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pt-BR" sz="2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altLang="pt-B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pt-BR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pt-BR" sz="2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pt-BR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altLang="pt-B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altLang="pt-BR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pt-BR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pt-BR" sz="22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altLang="pt-BR" sz="22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pt-BR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pt-BR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pt-BR" sz="2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altLang="pt-BR" sz="2200"/>
                  <a:t>Aplicando a fórmula acima nos dados do slide anterior, temos uma correlação de -0,8008.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altLang="pt-BR" sz="2200"/>
                  <a:t>Indica que existe uma forte correlação preço e quantidade vendida.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882315"/>
                <a:ext cx="5254754" cy="5294647"/>
              </a:xfrm>
              <a:prstGeom prst="rect">
                <a:avLst/>
              </a:prstGeom>
              <a:blipFill>
                <a:blip r:embed="rId3"/>
                <a:stretch>
                  <a:fillRect t="-2995" r="-20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20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4" name="Rectangle 4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Conceito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200"/>
              <a:t>Tabela de referência da correlação: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b="1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601271"/>
              </p:ext>
            </p:extLst>
          </p:nvPr>
        </p:nvGraphicFramePr>
        <p:xfrm>
          <a:off x="4654296" y="1056993"/>
          <a:ext cx="6903721" cy="4744015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{7E9639D4-E3E2-4D34-9284-5A2195B3D0D7}</a:tableStyleId>
              </a:tblPr>
              <a:tblGrid>
                <a:gridCol w="3216155">
                  <a:extLst>
                    <a:ext uri="{9D8B030D-6E8A-4147-A177-3AD203B41FA5}">
                      <a16:colId xmlns:a16="http://schemas.microsoft.com/office/drawing/2014/main" val="2317280765"/>
                    </a:ext>
                  </a:extLst>
                </a:gridCol>
                <a:gridCol w="3687566">
                  <a:extLst>
                    <a:ext uri="{9D8B030D-6E8A-4147-A177-3AD203B41FA5}">
                      <a16:colId xmlns:a16="http://schemas.microsoft.com/office/drawing/2014/main" val="33507098"/>
                    </a:ext>
                  </a:extLst>
                </a:gridCol>
              </a:tblGrid>
              <a:tr h="1537123">
                <a:tc>
                  <a:txBody>
                    <a:bodyPr/>
                    <a:lstStyle/>
                    <a:p>
                      <a:pPr algn="ctr"/>
                      <a:r>
                        <a:rPr lang="pt-BR" sz="3600" b="0" cap="none" spc="0">
                          <a:solidFill>
                            <a:schemeClr val="bg1"/>
                          </a:solidFill>
                        </a:rPr>
                        <a:t>Valores (em módulo)</a:t>
                      </a:r>
                    </a:p>
                  </a:txBody>
                  <a:tcPr marL="234080" marR="234080" marT="234080" marB="1170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b="0" cap="none" spc="0">
                          <a:solidFill>
                            <a:schemeClr val="bg1"/>
                          </a:solidFill>
                        </a:rPr>
                        <a:t>Interpretação</a:t>
                      </a:r>
                    </a:p>
                  </a:txBody>
                  <a:tcPr marL="234080" marR="234080" marT="234080" marB="1170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697351"/>
                  </a:ext>
                </a:extLst>
              </a:tr>
              <a:tr h="912911">
                <a:tc>
                  <a:txBody>
                    <a:bodyPr/>
                    <a:lstStyle/>
                    <a:p>
                      <a:pPr algn="ctr"/>
                      <a:r>
                        <a:rPr lang="pt-BR" sz="3100" b="1" cap="none" spc="0">
                          <a:solidFill>
                            <a:schemeClr val="tx1"/>
                          </a:solidFill>
                        </a:rPr>
                        <a:t>0 – 0,3</a:t>
                      </a:r>
                    </a:p>
                  </a:txBody>
                  <a:tcPr marL="234080" marR="234080" marT="234080" marB="1170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cap="none" spc="0">
                          <a:solidFill>
                            <a:schemeClr val="tx1"/>
                          </a:solidFill>
                        </a:rPr>
                        <a:t>Correlação </a:t>
                      </a:r>
                      <a:r>
                        <a:rPr lang="pt-BR" sz="3100" b="1" cap="none" spc="0">
                          <a:solidFill>
                            <a:schemeClr val="tx1"/>
                          </a:solidFill>
                        </a:rPr>
                        <a:t>fraca</a:t>
                      </a:r>
                    </a:p>
                  </a:txBody>
                  <a:tcPr marL="234080" marR="234080" marT="234080" marB="1170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4926"/>
                  </a:ext>
                </a:extLst>
              </a:tr>
              <a:tr h="1381070">
                <a:tc>
                  <a:txBody>
                    <a:bodyPr/>
                    <a:lstStyle/>
                    <a:p>
                      <a:pPr algn="ctr"/>
                      <a:r>
                        <a:rPr lang="pt-BR" sz="3100" b="1" cap="none" spc="0">
                          <a:solidFill>
                            <a:schemeClr val="tx1"/>
                          </a:solidFill>
                        </a:rPr>
                        <a:t>0,3 – 0,7</a:t>
                      </a:r>
                    </a:p>
                  </a:txBody>
                  <a:tcPr marL="234080" marR="234080" marT="234080" marB="1170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cap="none" spc="0">
                          <a:solidFill>
                            <a:schemeClr val="tx1"/>
                          </a:solidFill>
                        </a:rPr>
                        <a:t>Correlação </a:t>
                      </a:r>
                      <a:r>
                        <a:rPr lang="pt-BR" sz="3100" b="1" cap="none" spc="0">
                          <a:solidFill>
                            <a:schemeClr val="tx1"/>
                          </a:solidFill>
                        </a:rPr>
                        <a:t>moderada</a:t>
                      </a:r>
                    </a:p>
                  </a:txBody>
                  <a:tcPr marL="234080" marR="234080" marT="234080" marB="1170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027925"/>
                  </a:ext>
                </a:extLst>
              </a:tr>
              <a:tr h="912911">
                <a:tc>
                  <a:txBody>
                    <a:bodyPr/>
                    <a:lstStyle/>
                    <a:p>
                      <a:pPr algn="ctr"/>
                      <a:r>
                        <a:rPr lang="pt-BR" sz="3100" b="1" cap="none" spc="0">
                          <a:solidFill>
                            <a:schemeClr val="tx1"/>
                          </a:solidFill>
                        </a:rPr>
                        <a:t>0,7</a:t>
                      </a:r>
                      <a:r>
                        <a:rPr lang="pt-BR" sz="3100" b="1" cap="none" spc="0" baseline="0">
                          <a:solidFill>
                            <a:schemeClr val="tx1"/>
                          </a:solidFill>
                        </a:rPr>
                        <a:t> - 1</a:t>
                      </a:r>
                      <a:endParaRPr lang="pt-BR" sz="31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234080" marR="234080" marT="234080" marB="1170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cap="none" spc="0">
                          <a:solidFill>
                            <a:schemeClr val="tx1"/>
                          </a:solidFill>
                        </a:rPr>
                        <a:t>Correlação </a:t>
                      </a:r>
                      <a:r>
                        <a:rPr lang="pt-BR" sz="3100" b="1" cap="none" spc="0">
                          <a:solidFill>
                            <a:schemeClr val="tx1"/>
                          </a:solidFill>
                        </a:rPr>
                        <a:t>forte</a:t>
                      </a:r>
                    </a:p>
                  </a:txBody>
                  <a:tcPr marL="234080" marR="234080" marT="234080" marB="1170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5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628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>
                <a:solidFill>
                  <a:schemeClr val="lt1"/>
                </a:solidFill>
              </a:rPr>
              <a:t>Onde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estudar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mais</a:t>
            </a:r>
            <a:r>
              <a:rPr lang="en-US" sz="3000" b="1" dirty="0">
                <a:solidFill>
                  <a:schemeClr val="lt1"/>
                </a:solidFill>
              </a:rPr>
              <a:t>!!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385398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000" dirty="0"/>
              <a:t>Leitura</a:t>
            </a: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Aplicações teste F: </a:t>
            </a:r>
            <a:r>
              <a:rPr lang="pt-BR" sz="1100" dirty="0">
                <a:hlinkClick r:id="rId3"/>
              </a:rPr>
              <a:t>http://sphweb.bumc.bu.edu/otlt/MPH-Modules/BS/BS704_HypothesisTesting-ANOVA/BS704_HypothesisTesting-Anova_print.html</a:t>
            </a:r>
            <a:endParaRPr lang="pt-BR" sz="11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2100">
              <a:lnSpc>
                <a:spcPct val="80000"/>
              </a:lnSpc>
              <a:spcBef>
                <a:spcPts val="520"/>
              </a:spcBef>
              <a:buClr>
                <a:srgbClr val="000000"/>
              </a:buClr>
            </a:pP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13"/>
          <p:cNvSpPr/>
          <p:nvPr/>
        </p:nvSpPr>
        <p:spPr>
          <a:xfrm>
            <a:off x="6383713" y="1393397"/>
            <a:ext cx="385398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000" dirty="0"/>
              <a:t>Vídeos</a:t>
            </a: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Teste de ANOVA: </a:t>
            </a:r>
            <a:r>
              <a:rPr lang="pt-BR" sz="1100" dirty="0">
                <a:hlinkClick r:id="rId4"/>
              </a:rPr>
              <a:t>https://pt.khanacademy.org/math/statistics-probability/analysis-of-variance-anova-library/analysis-of-variance-anova/v/anova-3-hypothesis-test-with-f-statistic</a:t>
            </a: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Correlação: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>
                <a:hlinkClick r:id="rId5"/>
              </a:rPr>
              <a:t>https://pt.khanacademy.org/math/statistics-probability/designing-studies/sampling-and-surveys/v/correlation-and-causality</a:t>
            </a: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/>
              <a:t>Leitura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>
                <a:hlinkClick r:id="rId6"/>
              </a:rPr>
              <a:t>https://link.springer.com/article/10.1057/jt.2009.5</a:t>
            </a: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292100">
              <a:lnSpc>
                <a:spcPct val="80000"/>
              </a:lnSpc>
              <a:spcBef>
                <a:spcPts val="520"/>
              </a:spcBef>
              <a:buClr>
                <a:srgbClr val="000000"/>
              </a:buClr>
            </a:pP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F0F96-8D81-4124-BED7-00DC4FEF1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07" y="2081176"/>
            <a:ext cx="2005540" cy="25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12648" y="365125"/>
            <a:ext cx="5295015" cy="206380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>
                <a:latin typeface="+mj-lt"/>
                <a:ea typeface="+mj-ea"/>
                <a:cs typeface="+mj-cs"/>
              </a:rPr>
              <a:t>Conceitos iniciais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Minerando Dados › python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905" y="365125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ow to Calculate Correlation Between Variables in Pyth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8739" r="7192" b="3912"/>
          <a:stretch/>
        </p:blipFill>
        <p:spPr bwMode="auto">
          <a:xfrm>
            <a:off x="9287394" y="509704"/>
            <a:ext cx="2540538" cy="19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12648" y="2908005"/>
            <a:ext cx="5295015" cy="326895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200"/>
              <a:t>Teste F ANOVA (Prática no </a:t>
            </a:r>
            <a:r>
              <a:rPr lang="en-US" altLang="pt-BR" sz="2200" i="1"/>
              <a:t>Python</a:t>
            </a:r>
            <a:r>
              <a:rPr lang="en-US" altLang="pt-BR" sz="2200"/>
              <a:t>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200"/>
              <a:t>Análise de correlação (Prática no </a:t>
            </a:r>
            <a:r>
              <a:rPr lang="en-US" altLang="pt-BR" sz="2200" i="1"/>
              <a:t>Python</a:t>
            </a:r>
            <a:r>
              <a:rPr lang="en-US" altLang="pt-BR" sz="2200"/>
              <a:t>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1026" name="Picture 2" descr="ANOVA from A to (XY)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2916" y="3238026"/>
            <a:ext cx="5295016" cy="246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2" name="Rectangle 4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Conceitos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Teste F para comparar duas variâncias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200"/>
              <a:t>Teste F para comparar mais de 2 médias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altLang="pt-BR" sz="2200"/>
              <a:t>Análise de correlação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</p:spTree>
    <p:extLst>
      <p:ext uri="{BB962C8B-B14F-4D97-AF65-F5344CB8AC3E}">
        <p14:creationId xmlns:p14="http://schemas.microsoft.com/office/powerpoint/2010/main" val="3526194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defRPr/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Procedimento Geral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>
                    <a:sym typeface="Arial"/>
                  </a:rPr>
                  <a:t>Etapas: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sz="2200">
                  <a:sym typeface="Arial"/>
                </a:endParaRP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/>
                  <a:t>).</a:t>
                </a: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Definir qual estimador será utilizado (média, variância).</a:t>
                </a: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Fixar o nível de confiança (90%, 95%, 99%).</a:t>
                </a: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Utilizar os dados da amostra obtida para calcular o valor da estatística teste (</a:t>
                </a:r>
                <a:r>
                  <a:rPr lang="en-US" sz="2200" i="1"/>
                  <a:t>t</a:t>
                </a:r>
                <a:r>
                  <a:rPr lang="en-US" sz="2200"/>
                  <a:t>, F, Qui-Quadrado).</a:t>
                </a: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Verificar se o valor da estatística teste esta contida ou não na região de rejeição. Caso esteja, rejeita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, contrário não rejeita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sz="2200">
                  <a:sym typeface="Arial"/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altLang="pt-BR" sz="2200">
                  <a:sym typeface="Arial"/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altLang="pt-BR" sz="2200">
                  <a:sym typeface="Arial"/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altLang="pt-BR" sz="2200">
                  <a:sym typeface="Arial"/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altLang="pt-BR" sz="2200">
                  <a:sym typeface="Arial"/>
                </a:endParaRPr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3"/>
                <a:stretch>
                  <a:fillRect t="-3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3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>
                <a:solidFill>
                  <a:schemeClr val="lt1"/>
                </a:solidFill>
              </a:rPr>
              <a:t>Teste </a:t>
            </a:r>
            <a:r>
              <a:rPr lang="en-US" sz="3000" b="1" i="1">
                <a:solidFill>
                  <a:schemeClr val="lt1"/>
                </a:solidFill>
              </a:rPr>
              <a:t>F e Correlação</a:t>
            </a:r>
            <a:endParaRPr lang="en-US" i="1"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>
                <a:solidFill>
                  <a:schemeClr val="dk1"/>
                </a:solidFill>
              </a:rPr>
              <a:t>No </a:t>
            </a:r>
            <a:r>
              <a:rPr lang="pt-BR" sz="2400" i="1">
                <a:solidFill>
                  <a:srgbClr val="FF0000"/>
                </a:solidFill>
              </a:rPr>
              <a:t>python</a:t>
            </a:r>
            <a:r>
              <a:rPr lang="pt-BR" sz="2400">
                <a:solidFill>
                  <a:schemeClr val="dk1"/>
                </a:solidFill>
              </a:rPr>
              <a:t>, o teste </a:t>
            </a:r>
            <a:r>
              <a:rPr lang="pt-BR" sz="2400" i="1">
                <a:solidFill>
                  <a:schemeClr val="dk1"/>
                </a:solidFill>
              </a:rPr>
              <a:t>F</a:t>
            </a:r>
            <a:r>
              <a:rPr lang="pt-BR" sz="2400">
                <a:solidFill>
                  <a:schemeClr val="dk1"/>
                </a:solidFill>
              </a:rPr>
              <a:t> para comparar duas variâncias é realizada pela função </a:t>
            </a:r>
            <a:r>
              <a:rPr lang="pt-BR" sz="2400">
                <a:solidFill>
                  <a:srgbClr val="FF0000"/>
                </a:solidFill>
              </a:rPr>
              <a:t>“</a:t>
            </a:r>
            <a:r>
              <a:rPr lang="pt-BR" sz="2400" i="1">
                <a:solidFill>
                  <a:srgbClr val="FF0000"/>
                </a:solidFill>
              </a:rPr>
              <a:t>f”</a:t>
            </a:r>
            <a:r>
              <a:rPr lang="pt-BR" sz="2400" i="1">
                <a:solidFill>
                  <a:schemeClr val="dk1"/>
                </a:solidFill>
              </a:rPr>
              <a:t> </a:t>
            </a:r>
            <a:r>
              <a:rPr lang="pt-BR" sz="2400">
                <a:solidFill>
                  <a:schemeClr val="dk1"/>
                </a:solidFill>
              </a:rPr>
              <a:t>do módulo scipy.stats.</a:t>
            </a:r>
            <a:endParaRPr lang="pt-BR" sz="2400" b="1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>
                <a:solidFill>
                  <a:schemeClr val="dk1"/>
                </a:solidFill>
              </a:rPr>
              <a:t>No caso do teste F para comparação de médias  podemos utilizar a função </a:t>
            </a:r>
            <a:r>
              <a:rPr lang="pt-BR" sz="2400" i="1">
                <a:solidFill>
                  <a:srgbClr val="FF0000"/>
                </a:solidFill>
              </a:rPr>
              <a:t>“f_oneway”</a:t>
            </a:r>
            <a:r>
              <a:rPr lang="pt-BR" sz="2400">
                <a:solidFill>
                  <a:schemeClr val="dk1"/>
                </a:solidFill>
              </a:rPr>
              <a:t> do mesmo módulo.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>
                <a:solidFill>
                  <a:schemeClr val="dk1"/>
                </a:solidFill>
              </a:rPr>
              <a:t>Para obter a correlação, uma das opções é utilizar a função </a:t>
            </a:r>
            <a:r>
              <a:rPr lang="pt-BR" sz="2400" i="1">
                <a:solidFill>
                  <a:srgbClr val="FF0000"/>
                </a:solidFill>
              </a:rPr>
              <a:t>“corr”</a:t>
            </a:r>
            <a:r>
              <a:rPr lang="pt-BR" sz="2400">
                <a:solidFill>
                  <a:schemeClr val="dk1"/>
                </a:solidFill>
              </a:rPr>
              <a:t>, uma função nativa do </a:t>
            </a:r>
            <a:r>
              <a:rPr lang="pt-BR" sz="2400" i="1">
                <a:solidFill>
                  <a:srgbClr val="FF0000"/>
                </a:solidFill>
              </a:rPr>
              <a:t>pandas</a:t>
            </a:r>
            <a:r>
              <a:rPr lang="pt-BR" sz="2400">
                <a:solidFill>
                  <a:schemeClr val="dk1"/>
                </a:solidFill>
              </a:rPr>
              <a:t>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76" y="3498591"/>
            <a:ext cx="5173094" cy="6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93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F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Será apresentado um dos primeiros testes de hipóteses que podem ser aplicados.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O teste F pode ser aplicado quando: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b="1"/>
              <a:t>Deseja-se comparar as variâncias de 2 populações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b="1"/>
              <a:t>Deseja-se comparar as médias de mais de 2 grupos.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</p:spTree>
    <p:extLst>
      <p:ext uri="{BB962C8B-B14F-4D97-AF65-F5344CB8AC3E}">
        <p14:creationId xmlns:p14="http://schemas.microsoft.com/office/powerpoint/2010/main" val="1831826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Teste F para comparar duas variâncias: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Problema exemplo: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Para verificar o grau de satisfação dos funcionários de uma área da empresa. Estimou-se o desvio-padrão de 2 filiais presentes em duas cidades semelhantes. Foram obtidos salários de 10 funcionários da cidade A e 15 da cidade B, sendo o desvio-padrão de A R$ 1.118,00 e o desvio-padrão de B R$ 1.342,00.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</p:spTree>
    <p:extLst>
      <p:ext uri="{BB962C8B-B14F-4D97-AF65-F5344CB8AC3E}">
        <p14:creationId xmlns:p14="http://schemas.microsoft.com/office/powerpoint/2010/main" val="5932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3" name="Rectangle 4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>
                <a:latin typeface="+mj-lt"/>
                <a:ea typeface="+mj-ea"/>
                <a:cs typeface="+mj-cs"/>
              </a:rPr>
              <a:t>Conceitos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sp>
        <p:nvSpPr>
          <p:cNvPr id="4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Revisão Procedimento geral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Teste F e problemas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Teste F aplicado</a:t>
            </a: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425" name="Picture 424" descr="Puzzle circulares puzzle">
            <a:extLst>
              <a:ext uri="{FF2B5EF4-FFF2-40B4-BE49-F238E27FC236}">
                <a16:creationId xmlns:a16="http://schemas.microsoft.com/office/drawing/2014/main" id="{3C7AEEC1-443E-097B-678E-379BE0DC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" r="329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7017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- </a:t>
            </a: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resolução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/>
                  <a:t>)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200" b="1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200" b="1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Definir o estimador: </a:t>
                </a:r>
                <a:r>
                  <a:rPr lang="en-US" sz="2200" b="1"/>
                  <a:t>dividir as variâncias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Fixar o nível de confiança: </a:t>
                </a:r>
                <a:r>
                  <a:rPr lang="en-US" sz="2200" b="1"/>
                  <a:t>95%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3"/>
                <a:stretch>
                  <a:fillRect t="-3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815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Carregar os dados do problema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Estimar as estatísticas descritivas: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431238" y="4086419"/>
            <a:ext cx="2196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Média, desvio-padrão e tamanho das amostras</a:t>
            </a:r>
          </a:p>
        </p:txBody>
      </p:sp>
      <p:cxnSp>
        <p:nvCxnSpPr>
          <p:cNvPr id="7" name="Conector de Seta Reta 6"/>
          <p:cNvCxnSpPr>
            <a:stCxn id="9" idx="3"/>
            <a:endCxn id="5" idx="1"/>
          </p:cNvCxnSpPr>
          <p:nvPr/>
        </p:nvCxnSpPr>
        <p:spPr>
          <a:xfrm>
            <a:off x="7944205" y="4377122"/>
            <a:ext cx="487033" cy="17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952535" y="5369510"/>
            <a:ext cx="2196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comparar estes desvios padrões de salários</a:t>
            </a:r>
          </a:p>
        </p:txBody>
      </p:sp>
      <p:cxnSp>
        <p:nvCxnSpPr>
          <p:cNvPr id="12" name="Conector de Seta Reta 11"/>
          <p:cNvCxnSpPr>
            <a:endCxn id="11" idx="1"/>
          </p:cNvCxnSpPr>
          <p:nvPr/>
        </p:nvCxnSpPr>
        <p:spPr>
          <a:xfrm>
            <a:off x="7167562" y="5628379"/>
            <a:ext cx="784972" cy="20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2117836"/>
            <a:ext cx="6450037" cy="6127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763121"/>
            <a:ext cx="5963004" cy="122800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578" y="5068694"/>
            <a:ext cx="3629985" cy="11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44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600" dirty="0"/>
              <a:t>Aplicamos o teste F no </a:t>
            </a:r>
            <a:r>
              <a:rPr lang="pt-BR" sz="1600" i="1" dirty="0" err="1">
                <a:solidFill>
                  <a:srgbClr val="FF0000"/>
                </a:solidFill>
              </a:rPr>
              <a:t>python</a:t>
            </a:r>
            <a:r>
              <a:rPr lang="pt-BR" sz="1600" dirty="0"/>
              <a:t>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600" dirty="0"/>
              <a:t>O teste é realizado em 3 etapas: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600" dirty="0"/>
              <a:t>Na primeira temos q obter a estatística F, obter os graus de liberdade e depois o valor </a:t>
            </a:r>
            <a:r>
              <a:rPr lang="pt-BR" sz="1600" i="1" dirty="0"/>
              <a:t>p</a:t>
            </a:r>
            <a:r>
              <a:rPr lang="pt-BR" sz="1600" dirty="0"/>
              <a:t>.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600" dirty="0"/>
              <a:t>Etapa 1: Obter o F: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600" dirty="0"/>
              <a:t>Etapa 2: Graus de liberdade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985662"/>
            <a:ext cx="6365631" cy="557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99" y="3575912"/>
            <a:ext cx="5962650" cy="3429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4479286"/>
            <a:ext cx="3439552" cy="6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1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Etapa 3: Obter valor </a:t>
                </a:r>
                <a:r>
                  <a:rPr lang="pt-BR" sz="1600" i="1" dirty="0"/>
                  <a:t>p</a:t>
                </a:r>
                <a:r>
                  <a:rPr lang="pt-BR" sz="1600" dirty="0"/>
                  <a:t>: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O valor de </a:t>
                </a:r>
                <a:r>
                  <a:rPr lang="pt-BR" sz="1600" b="1" dirty="0"/>
                  <a:t>0,693</a:t>
                </a:r>
                <a:r>
                  <a:rPr lang="pt-BR" sz="1600" dirty="0"/>
                  <a:t> </a:t>
                </a:r>
                <a:r>
                  <a:rPr lang="pt-BR" sz="1600" b="1" dirty="0"/>
                  <a:t>NÃO</a:t>
                </a:r>
                <a:r>
                  <a:rPr lang="pt-BR" sz="1600" dirty="0"/>
                  <a:t> está dentro da região de rejeição. Deste modo, </a:t>
                </a:r>
                <a:r>
                  <a:rPr lang="pt-BR" sz="1600" b="1" dirty="0"/>
                  <a:t>não</a:t>
                </a:r>
                <a:r>
                  <a:rPr lang="pt-BR" sz="1600" dirty="0"/>
                  <a:t> </a:t>
                </a:r>
                <a:r>
                  <a:rPr lang="pt-BR" sz="1600" b="1" dirty="0"/>
                  <a:t>rejeitamos a hipótese nula</a:t>
                </a:r>
                <a:r>
                  <a:rPr lang="pt-BR" sz="1600" dirty="0"/>
                  <a:t>, </a:t>
                </a:r>
                <a:r>
                  <a:rPr lang="pt-BR" sz="1600" b="1" dirty="0"/>
                  <a:t>a variância entre os salários são estatisticamente iguais</a:t>
                </a:r>
                <a:r>
                  <a:rPr lang="pt-BR" sz="1600" dirty="0"/>
                  <a:t>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 b="-2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6820070" y="4528280"/>
            <a:ext cx="162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p-</a:t>
            </a:r>
            <a:r>
              <a:rPr lang="pt-BR" i="1" dirty="0" err="1"/>
              <a:t>value</a:t>
            </a:r>
            <a:r>
              <a:rPr lang="pt-BR" dirty="0"/>
              <a:t> &gt; 0,05. Não rejeita H0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203" y="1829128"/>
            <a:ext cx="5406900" cy="218460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203" y="4151269"/>
            <a:ext cx="3619500" cy="923925"/>
          </a:xfrm>
          <a:prstGeom prst="rect">
            <a:avLst/>
          </a:prstGeom>
        </p:spPr>
      </p:pic>
      <p:cxnSp>
        <p:nvCxnSpPr>
          <p:cNvPr id="8" name="Conector de Seta Reta 7"/>
          <p:cNvCxnSpPr>
            <a:endCxn id="11" idx="1"/>
          </p:cNvCxnSpPr>
          <p:nvPr/>
        </p:nvCxnSpPr>
        <p:spPr>
          <a:xfrm flipV="1">
            <a:off x="4956518" y="4851445"/>
            <a:ext cx="1863553" cy="44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96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Teste </a:t>
                </a:r>
                <a:r>
                  <a:rPr lang="en-US" sz="2200" i="1"/>
                  <a:t>F</a:t>
                </a:r>
                <a:r>
                  <a:rPr lang="en-US" sz="2200"/>
                  <a:t> para comparar médias de mais de 2 grupos: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Neste caso, temos o problema de testar as diferenças de médias quando existem mais de 2 grupos a serem comparados.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As hipóteses são construídas conforme o seguinte: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=⋯=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≠⋯≠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Para resolver este problema precisaremos falar um pouco de teoria.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3"/>
                <a:stretch>
                  <a:fillRect t="-37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90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Teste F para comparar média de mais de 2 grupos: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Problema exemplo: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Uma pesquisa busca comparar a perda de peso em 3 tipos de dieta. Vamos analisar os dados e testar a hipótese de igualdade de médias.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</p:spTree>
    <p:extLst>
      <p:ext uri="{BB962C8B-B14F-4D97-AF65-F5344CB8AC3E}">
        <p14:creationId xmlns:p14="http://schemas.microsoft.com/office/powerpoint/2010/main" val="64905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- </a:t>
            </a: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resolução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/>
                  <a:t>)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𝒄𝒂𝒍𝒐𝒓𝒊𝒂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𝒈𝒐𝒓𝒅𝒖𝒓𝒂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𝒄𝒂𝒓𝒃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𝒄𝒐𝒏𝒕𝒓𝒐𝒍𝒆</m:t>
                        </m:r>
                      </m:sub>
                    </m:sSub>
                  </m:oMath>
                </a14:m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𝒄𝒂𝒍𝒐𝒓𝒊𝒂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𝒈𝒐𝒓𝒅𝒖𝒓𝒂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𝒄𝒂𝒓𝒃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𝒄𝒐𝒏𝒕𝒓𝒐𝒍𝒆</m:t>
                        </m:r>
                      </m:sub>
                    </m:sSub>
                  </m:oMath>
                </a14:m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Definir o estimador: </a:t>
                </a:r>
                <a:r>
                  <a:rPr lang="en-US" sz="2200" b="1"/>
                  <a:t>ANOVA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Fixar o nível de confiança: </a:t>
                </a:r>
                <a:r>
                  <a:rPr lang="en-US" sz="2200" b="1"/>
                  <a:t>95%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Vamos carregar os dados e analisar.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3"/>
                <a:stretch>
                  <a:fillRect t="-3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908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Dados: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242713" y="3752081"/>
            <a:ext cx="2196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Média, desvio-padrão e tamanho das amostras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800253" y="5017408"/>
            <a:ext cx="219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testar estas médias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926" y="2194787"/>
            <a:ext cx="6989561" cy="1295684"/>
          </a:xfrm>
          <a:prstGeom prst="rect">
            <a:avLst/>
          </a:prstGeom>
        </p:spPr>
      </p:pic>
      <p:cxnSp>
        <p:nvCxnSpPr>
          <p:cNvPr id="6" name="Conector de Seta Reta 5"/>
          <p:cNvCxnSpPr>
            <a:endCxn id="5" idx="1"/>
          </p:cNvCxnSpPr>
          <p:nvPr/>
        </p:nvCxnSpPr>
        <p:spPr>
          <a:xfrm>
            <a:off x="7800252" y="3179298"/>
            <a:ext cx="442460" cy="1034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982" y="3774874"/>
            <a:ext cx="4545215" cy="1906433"/>
          </a:xfrm>
          <a:prstGeom prst="rect">
            <a:avLst/>
          </a:prstGeom>
        </p:spPr>
      </p:pic>
      <p:cxnSp>
        <p:nvCxnSpPr>
          <p:cNvPr id="10" name="Conector de Seta Reta 9"/>
          <p:cNvCxnSpPr>
            <a:stCxn id="8" idx="3"/>
            <a:endCxn id="9" idx="1"/>
          </p:cNvCxnSpPr>
          <p:nvPr/>
        </p:nvCxnSpPr>
        <p:spPr>
          <a:xfrm>
            <a:off x="6435196" y="4728091"/>
            <a:ext cx="1365056" cy="612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410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Aplicamos o teste no </a:t>
                </a:r>
                <a:r>
                  <a:rPr lang="pt-BR" sz="1600" i="1" dirty="0" err="1">
                    <a:solidFill>
                      <a:srgbClr val="FF0000"/>
                    </a:solidFill>
                  </a:rPr>
                  <a:t>python</a:t>
                </a:r>
                <a:endParaRPr lang="pt-BR" sz="1600" i="1" dirty="0">
                  <a:solidFill>
                    <a:srgbClr val="FF0000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Analisamos os resultados: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Valor de F: </a:t>
                </a:r>
                <a:r>
                  <a:rPr lang="pt-BR" sz="1600" b="1" dirty="0"/>
                  <a:t>8,559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O valor de </a:t>
                </a:r>
                <a:r>
                  <a:rPr lang="pt-BR" sz="1600" b="1" dirty="0"/>
                  <a:t>8,559</a:t>
                </a:r>
                <a:r>
                  <a:rPr lang="pt-BR" sz="1600" dirty="0"/>
                  <a:t> está dentro da região de rejeição. Deste modo, </a:t>
                </a:r>
                <a:r>
                  <a:rPr lang="pt-BR" sz="1600" b="1" dirty="0"/>
                  <a:t>rejeitamos a hipótese nula</a:t>
                </a:r>
                <a:r>
                  <a:rPr lang="pt-BR" sz="1600" dirty="0"/>
                  <a:t>, </a:t>
                </a:r>
                <a:r>
                  <a:rPr lang="pt-BR" sz="1600" b="1" dirty="0"/>
                  <a:t>as médias de perda de peso entre os diferentes tratamentos são diferentes</a:t>
                </a:r>
                <a:r>
                  <a:rPr lang="pt-BR" sz="1600" dirty="0"/>
                  <a:t>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8954315" y="3647346"/>
            <a:ext cx="162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p-</a:t>
            </a:r>
            <a:r>
              <a:rPr lang="pt-BR" i="1" dirty="0" err="1"/>
              <a:t>value</a:t>
            </a:r>
            <a:r>
              <a:rPr lang="pt-BR" dirty="0"/>
              <a:t> &lt; 0,05. Rejeita H0.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021487"/>
            <a:ext cx="8235544" cy="10153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1" y="3063729"/>
            <a:ext cx="6973115" cy="845226"/>
          </a:xfrm>
          <a:prstGeom prst="rect">
            <a:avLst/>
          </a:prstGeom>
        </p:spPr>
      </p:pic>
      <p:cxnSp>
        <p:nvCxnSpPr>
          <p:cNvPr id="14" name="Conector de Seta Reta 13"/>
          <p:cNvCxnSpPr>
            <a:endCxn id="17" idx="1"/>
          </p:cNvCxnSpPr>
          <p:nvPr/>
        </p:nvCxnSpPr>
        <p:spPr>
          <a:xfrm>
            <a:off x="7896665" y="3770143"/>
            <a:ext cx="1057650" cy="20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3736308" y="3839548"/>
            <a:ext cx="1178007" cy="80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207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Correlação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Vamos agora verificar a correlação entre preço e quantidade: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778" y="640080"/>
            <a:ext cx="579475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3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41246" y="673770"/>
            <a:ext cx="4150140" cy="241448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defRPr/>
            </a:pP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Procedimento</a:t>
            </a: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Geral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6095999" y="882315"/>
                <a:ext cx="5254754" cy="5294647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>
                    <a:sym typeface="Arial"/>
                  </a:rPr>
                  <a:t>Etapas: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sz="2200">
                  <a:sym typeface="Arial"/>
                </a:endParaRP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/>
                  <a:t>).</a:t>
                </a: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Definir qual estimador será utilizado (média, variância).</a:t>
                </a: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Fixar o nível de confiança (90%, 95%, 99%).</a:t>
                </a: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Utilizar os dados da amostra obtida para calcular o valor da estatística teste (</a:t>
                </a:r>
                <a:r>
                  <a:rPr lang="en-US" sz="2200" i="1"/>
                  <a:t>t</a:t>
                </a:r>
                <a:r>
                  <a:rPr lang="en-US" sz="2200"/>
                  <a:t>, F, Qui-Quadrado).</a:t>
                </a:r>
              </a:p>
              <a:p>
                <a:pPr marL="5080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  <a:defRPr/>
                </a:pPr>
                <a:r>
                  <a:rPr lang="en-US" sz="2200"/>
                  <a:t>Verificar se o valor da estatística teste esta contida ou não na região de rejeição. Caso esteja, rejeita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, contrário não rejeita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.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sz="2200">
                  <a:sym typeface="Arial"/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altLang="pt-BR" sz="2200">
                  <a:sym typeface="Arial"/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altLang="pt-BR" sz="2200">
                  <a:sym typeface="Arial"/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altLang="pt-BR" sz="2200">
                  <a:sym typeface="Arial"/>
                </a:endParaRP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Clr>
                    <a:srgbClr val="000000"/>
                  </a:buClr>
                  <a:buSzPts val="2800"/>
                  <a:buFont typeface="Arial" panose="020B0604020202020204" pitchFamily="34" charset="0"/>
                  <a:buChar char="•"/>
                  <a:defRPr/>
                </a:pPr>
                <a:endParaRPr lang="en-US" altLang="pt-BR" sz="2200">
                  <a:sym typeface="Arial"/>
                </a:endParaRPr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882315"/>
                <a:ext cx="5254754" cy="5294647"/>
              </a:xfrm>
              <a:prstGeom prst="rect">
                <a:avLst/>
              </a:prstGeom>
              <a:blipFill>
                <a:blip r:embed="rId3"/>
                <a:stretch>
                  <a:fillRect t="-2995" r="-4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403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>
                <a:latin typeface="+mj-lt"/>
                <a:ea typeface="+mj-ea"/>
                <a:cs typeface="+mj-cs"/>
              </a:rPr>
              <a:t>Correlação</a:t>
            </a:r>
            <a:endParaRPr lang="en-US" sz="5400">
              <a:latin typeface="+mj-lt"/>
              <a:ea typeface="+mj-ea"/>
              <a:cs typeface="+mj-cs"/>
            </a:endParaRPr>
          </a:p>
        </p:txBody>
      </p:sp>
      <p:sp>
        <p:nvSpPr>
          <p:cNvPr id="4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Vamos agora verificar a correlação entre preço e quantidade.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Podemos obter a correlação no </a:t>
            </a:r>
            <a:r>
              <a:rPr lang="en-US" sz="2200" i="1"/>
              <a:t>python</a:t>
            </a:r>
            <a:r>
              <a:rPr lang="en-US" sz="2200"/>
              <a:t> utilizando a função </a:t>
            </a:r>
            <a:r>
              <a:rPr lang="en-US" sz="2200" i="1"/>
              <a:t>“corr”</a:t>
            </a:r>
            <a:r>
              <a:rPr lang="en-US" sz="2200"/>
              <a:t>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rcRect l="11215" r="37730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43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defRPr/>
            </a:pPr>
            <a:r>
              <a:rPr lang="en-US" sz="3000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Problema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1919288" y="1484312"/>
            <a:ext cx="4239466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r>
              <a:rPr lang="pt-BR" altLang="pt-BR" sz="1600" dirty="0">
                <a:latin typeface="Arial" panose="020B0604020202020204" pitchFamily="34" charset="0"/>
              </a:rPr>
              <a:t>O </a:t>
            </a:r>
            <a:r>
              <a:rPr lang="pt-BR" altLang="pt-BR" sz="1600" i="1" dirty="0">
                <a:latin typeface="Arial" panose="020B0604020202020204" pitchFamily="34" charset="0"/>
              </a:rPr>
              <a:t>Net Promoter Score</a:t>
            </a:r>
            <a:r>
              <a:rPr lang="pt-BR" altLang="pt-BR" sz="1600" dirty="0">
                <a:latin typeface="Arial" panose="020B0604020202020204" pitchFamily="34" charset="0"/>
              </a:rPr>
              <a:t> (NPS) é um índice utilizado por empresas para avaliar a satisfação dos clientes.</a:t>
            </a: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r>
              <a:rPr lang="pt-BR" altLang="pt-BR" sz="1600" dirty="0">
                <a:latin typeface="Arial" panose="020B0604020202020204" pitchFamily="34" charset="0"/>
              </a:rPr>
              <a:t>Os consumidores avaliam a satisfação com o serviço prestado pela empresa atribuindo um nota de zero a dez.</a:t>
            </a: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16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r>
              <a:rPr lang="pt-BR" altLang="pt-BR" sz="1600" dirty="0">
                <a:latin typeface="Arial" panose="020B0604020202020204" pitchFamily="34" charset="0"/>
              </a:rPr>
              <a:t>Esta avaliação fornece um diagnóstico simplificado pelos clientes em relação a empresa.</a:t>
            </a: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50800">
              <a:lnSpc>
                <a:spcPct val="115000"/>
              </a:lnSpc>
              <a:buClr>
                <a:srgbClr val="000000"/>
              </a:buClr>
              <a:buSzPts val="2800"/>
              <a:defRPr/>
            </a:pPr>
            <a:endParaRPr lang="pt-BR" altLang="pt-BR" sz="24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8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743200" y="5266483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defRPr/>
            </a:pPr>
            <a:r>
              <a:rPr lang="pt-BR" sz="2400" b="1" dirty="0"/>
              <a:t>Vamos analisar o banco de dados a seguir!!!</a:t>
            </a:r>
            <a:endParaRPr lang="pt-BR" sz="2400" b="1" kern="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26" name="Picture 2" descr="Resultado de imagem para net promoter sc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t="7652" r="4010" b="6921"/>
          <a:stretch/>
        </p:blipFill>
        <p:spPr bwMode="auto">
          <a:xfrm>
            <a:off x="6158754" y="1943370"/>
            <a:ext cx="3908612" cy="24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572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Carregar os dados: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Verificar se todas as respostas estão completas: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6" y="2108542"/>
            <a:ext cx="5774729" cy="51877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6" y="3496847"/>
            <a:ext cx="3578909" cy="110641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482" y="4673601"/>
            <a:ext cx="2170309" cy="1486842"/>
          </a:xfrm>
          <a:prstGeom prst="rect">
            <a:avLst/>
          </a:prstGeom>
        </p:spPr>
      </p:pic>
      <p:cxnSp>
        <p:nvCxnSpPr>
          <p:cNvPr id="8" name="Conector de Seta Reta 7"/>
          <p:cNvCxnSpPr>
            <a:endCxn id="9" idx="1"/>
          </p:cNvCxnSpPr>
          <p:nvPr/>
        </p:nvCxnSpPr>
        <p:spPr>
          <a:xfrm flipV="1">
            <a:off x="5645835" y="4803317"/>
            <a:ext cx="1137719" cy="41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783553" y="4341651"/>
            <a:ext cx="1579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Temos 2281 dados completos</a:t>
            </a:r>
          </a:p>
        </p:txBody>
      </p:sp>
    </p:spTree>
    <p:extLst>
      <p:ext uri="{BB962C8B-B14F-4D97-AF65-F5344CB8AC3E}">
        <p14:creationId xmlns:p14="http://schemas.microsoft.com/office/powerpoint/2010/main" val="3768366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Filtrar os dados (alguns dados estão faltantes):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cxnSp>
        <p:nvCxnSpPr>
          <p:cNvPr id="12" name="Conector de Seta Reta 11"/>
          <p:cNvCxnSpPr>
            <a:endCxn id="13" idx="1"/>
          </p:cNvCxnSpPr>
          <p:nvPr/>
        </p:nvCxnSpPr>
        <p:spPr>
          <a:xfrm>
            <a:off x="6757183" y="2729132"/>
            <a:ext cx="884989" cy="121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7642172" y="2928848"/>
            <a:ext cx="26587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Filtramos o valor “Complete” na coluna “</a:t>
            </a:r>
            <a:r>
              <a:rPr lang="pt-BR" dirty="0" err="1"/>
              <a:t>response_status</a:t>
            </a:r>
            <a:r>
              <a:rPr lang="pt-BR" dirty="0"/>
              <a:t>”.</a:t>
            </a:r>
          </a:p>
          <a:p>
            <a:endParaRPr lang="pt-BR" dirty="0"/>
          </a:p>
          <a:p>
            <a:r>
              <a:rPr lang="pt-BR" dirty="0"/>
              <a:t>Também filtramos algum valor de “</a:t>
            </a:r>
            <a:r>
              <a:rPr lang="pt-BR" dirty="0" err="1"/>
              <a:t>nps_score</a:t>
            </a:r>
            <a:r>
              <a:rPr lang="pt-BR" dirty="0"/>
              <a:t>” como NA.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078614"/>
            <a:ext cx="6990323" cy="65051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99" y="4405250"/>
            <a:ext cx="6477876" cy="1408234"/>
          </a:xfrm>
          <a:prstGeom prst="rect">
            <a:avLst/>
          </a:prstGeom>
        </p:spPr>
      </p:pic>
      <p:cxnSp>
        <p:nvCxnSpPr>
          <p:cNvPr id="15" name="Conector de Seta Reta 14"/>
          <p:cNvCxnSpPr>
            <a:stCxn id="13" idx="2"/>
          </p:cNvCxnSpPr>
          <p:nvPr/>
        </p:nvCxnSpPr>
        <p:spPr>
          <a:xfrm flipH="1">
            <a:off x="7642172" y="4960173"/>
            <a:ext cx="1329351" cy="271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069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Vamos obter as estatísticas descritivas: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41486" y="5349155"/>
            <a:ext cx="1897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Teremos que retirar esta faixa etária. Poucos dados</a:t>
            </a:r>
          </a:p>
        </p:txBody>
      </p:sp>
      <p:cxnSp>
        <p:nvCxnSpPr>
          <p:cNvPr id="15" name="Conector de Seta Reta 14"/>
          <p:cNvCxnSpPr>
            <a:endCxn id="14" idx="1"/>
          </p:cNvCxnSpPr>
          <p:nvPr/>
        </p:nvCxnSpPr>
        <p:spPr>
          <a:xfrm>
            <a:off x="5503614" y="5903935"/>
            <a:ext cx="1237873" cy="4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61167"/>
            <a:ext cx="6657931" cy="131214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23" y="3385858"/>
            <a:ext cx="2835858" cy="2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21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Filtrar a faixa “75+”: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449216" y="2763628"/>
            <a:ext cx="1897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Filtrar a faixa “75+”</a:t>
            </a:r>
          </a:p>
        </p:txBody>
      </p:sp>
      <p:cxnSp>
        <p:nvCxnSpPr>
          <p:cNvPr id="10" name="Conector de Seta Reta 9"/>
          <p:cNvCxnSpPr>
            <a:endCxn id="9" idx="0"/>
          </p:cNvCxnSpPr>
          <p:nvPr/>
        </p:nvCxnSpPr>
        <p:spPr>
          <a:xfrm>
            <a:off x="8092376" y="2334201"/>
            <a:ext cx="1305663" cy="42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7493374" y="4498168"/>
            <a:ext cx="1897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realizar o teste de hipótese para verificar se existe diferença entre estas médias quanto a faixa etária</a:t>
            </a:r>
          </a:p>
        </p:txBody>
      </p:sp>
      <p:cxnSp>
        <p:nvCxnSpPr>
          <p:cNvPr id="16" name="Conector de Seta Reta 15"/>
          <p:cNvCxnSpPr>
            <a:stCxn id="11" idx="3"/>
            <a:endCxn id="13" idx="1"/>
          </p:cNvCxnSpPr>
          <p:nvPr/>
        </p:nvCxnSpPr>
        <p:spPr>
          <a:xfrm>
            <a:off x="5556964" y="4831298"/>
            <a:ext cx="1936411" cy="682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15" y="1940778"/>
            <a:ext cx="7504983" cy="36638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14" y="2334202"/>
            <a:ext cx="5819029" cy="11064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753" y="3625143"/>
            <a:ext cx="2739210" cy="24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83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Resolução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/>
              </a:bodyPr>
              <a:lstStyle/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Construção do teste de hipótese: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/>
                  <a:t>)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𝑻𝒐𝒅𝒂𝒔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𝒂𝒔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𝒅𝒊𝒂𝒔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ã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𝒊𝒈𝒖𝒂𝒊𝒔</m:t>
                    </m:r>
                  </m:oMath>
                </a14:m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200" b="1"/>
                  <a:t>: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𝑨𝒍𝒈𝒖𝒎𝒂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𝒅𝒂𝒔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é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𝒅𝒊𝒂𝒔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 é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𝒅𝒊𝒇𝒆𝒓𝒆𝒏𝒕𝒆</m:t>
                    </m:r>
                  </m:oMath>
                </a14:m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Definir o estimador: </a:t>
                </a:r>
                <a:r>
                  <a:rPr lang="en-US" sz="2200" b="1"/>
                  <a:t>ANOVA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Fixar o nível de confiança: </a:t>
                </a:r>
                <a:r>
                  <a:rPr lang="en-US" sz="2200" b="1"/>
                  <a:t>95%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r>
                  <a:rPr lang="en-US" sz="2200"/>
                  <a:t>Vamos testar no Python</a:t>
                </a:r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 b="1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  <a:p>
                <a:pPr marL="457200" indent="-228600">
                  <a:lnSpc>
                    <a:spcPct val="90000"/>
                  </a:lnSpc>
                  <a:spcAft>
                    <a:spcPts val="600"/>
                  </a:spcAft>
                  <a:buSzPts val="2800"/>
                  <a:buFont typeface="Arial" panose="020B0604020202020204" pitchFamily="34" charset="0"/>
                  <a:buChar char="•"/>
                </a:pPr>
                <a:endParaRPr lang="en-US" altLang="pt-BR" sz="2200"/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3"/>
                <a:stretch>
                  <a:fillRect t="-3730" b="-17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763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F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Shape 413"/>
              <p:cNvSpPr/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Aplicamos o teste no </a:t>
                </a:r>
                <a:r>
                  <a:rPr lang="pt-BR" sz="1600" i="1" dirty="0">
                    <a:solidFill>
                      <a:srgbClr val="FF0000"/>
                    </a:solidFill>
                  </a:rPr>
                  <a:t>Python</a:t>
                </a:r>
                <a:r>
                  <a:rPr lang="pt-BR" sz="1600" dirty="0"/>
                  <a:t>: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Valor de F: </a:t>
                </a:r>
                <a:r>
                  <a:rPr lang="pt-BR" sz="1600" b="1" dirty="0"/>
                  <a:t>3,522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O valor de </a:t>
                </a:r>
                <a:r>
                  <a:rPr lang="pt-BR" sz="1600" b="1" dirty="0"/>
                  <a:t>3,522</a:t>
                </a:r>
                <a:r>
                  <a:rPr lang="pt-BR" sz="1600" dirty="0"/>
                  <a:t> </a:t>
                </a:r>
                <a:r>
                  <a:rPr lang="pt-BR" sz="1600" b="1" dirty="0"/>
                  <a:t>ESTÁ</a:t>
                </a:r>
                <a:r>
                  <a:rPr lang="pt-BR" sz="1600" dirty="0"/>
                  <a:t> dentro da região de rejeição. Deste modo, </a:t>
                </a:r>
                <a:r>
                  <a:rPr lang="pt-BR" sz="1600" b="1" dirty="0"/>
                  <a:t>rejeitamos a hipótese nula</a:t>
                </a:r>
                <a:r>
                  <a:rPr lang="pt-BR" sz="1600" dirty="0"/>
                  <a:t>, </a:t>
                </a:r>
                <a:r>
                  <a:rPr lang="pt-BR" sz="1600" b="1" dirty="0"/>
                  <a:t>o nível de satisfação muda conforme a idade dos respondentes</a:t>
                </a:r>
                <a:r>
                  <a:rPr lang="pt-BR" sz="1600" dirty="0"/>
                  <a:t>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16"/>
          <p:cNvCxnSpPr>
            <a:endCxn id="18" idx="1"/>
          </p:cNvCxnSpPr>
          <p:nvPr/>
        </p:nvCxnSpPr>
        <p:spPr>
          <a:xfrm>
            <a:off x="6686844" y="3987787"/>
            <a:ext cx="1204737" cy="23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7891580" y="3902256"/>
            <a:ext cx="162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p-</a:t>
            </a:r>
            <a:r>
              <a:rPr lang="pt-BR" i="1" dirty="0" err="1"/>
              <a:t>value</a:t>
            </a:r>
            <a:r>
              <a:rPr lang="pt-BR" dirty="0"/>
              <a:t> &lt; 0,05. Rejeita H0.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92" y="1782616"/>
            <a:ext cx="6858000" cy="12477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05" y="3178163"/>
            <a:ext cx="5534025" cy="809625"/>
          </a:xfrm>
          <a:prstGeom prst="rect">
            <a:avLst/>
          </a:prstGeom>
        </p:spPr>
      </p:pic>
      <p:cxnSp>
        <p:nvCxnSpPr>
          <p:cNvPr id="19" name="Conector de Seta Reta 18"/>
          <p:cNvCxnSpPr/>
          <p:nvPr/>
        </p:nvCxnSpPr>
        <p:spPr>
          <a:xfrm flipH="1">
            <a:off x="3738284" y="3902256"/>
            <a:ext cx="613322" cy="44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14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defRPr/>
            </a:pPr>
            <a:r>
              <a:rPr lang="en-US" sz="3000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Problema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1919288" y="1484312"/>
            <a:ext cx="4239466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r>
              <a:rPr lang="pt-BR" altLang="pt-BR" sz="1600" dirty="0">
                <a:latin typeface="Arial" panose="020B0604020202020204" pitchFamily="34" charset="0"/>
              </a:rPr>
              <a:t>A bolsa de valores é um ambiente propício para diversas análises de dados.</a:t>
            </a: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r>
              <a:rPr lang="pt-BR" altLang="pt-BR" sz="1600" dirty="0">
                <a:latin typeface="Arial" panose="020B0604020202020204" pitchFamily="34" charset="0"/>
              </a:rPr>
              <a:t>Conhecer as melhores técnicas de análises neste ambiente é crucial para obter os maiores retornos sem correr altos riscos.</a:t>
            </a: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16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r>
              <a:rPr lang="pt-BR" altLang="pt-BR" sz="1600" dirty="0">
                <a:latin typeface="Arial" panose="020B0604020202020204" pitchFamily="34" charset="0"/>
              </a:rPr>
              <a:t>Entender a correlação entre as ações do mercado financeiro é uma destas análises importantes.</a:t>
            </a: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0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50800">
              <a:lnSpc>
                <a:spcPct val="115000"/>
              </a:lnSpc>
              <a:buClr>
                <a:srgbClr val="000000"/>
              </a:buClr>
              <a:buSzPts val="2800"/>
              <a:defRPr/>
            </a:pPr>
            <a:endParaRPr lang="pt-BR" altLang="pt-BR" sz="24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457200" indent="-406400">
              <a:lnSpc>
                <a:spcPct val="115000"/>
              </a:lnSpc>
              <a:buClr>
                <a:srgbClr val="000000"/>
              </a:buClr>
              <a:buSzPts val="2800"/>
              <a:buFont typeface="Arial"/>
              <a:buChar char="●"/>
              <a:defRPr/>
            </a:pPr>
            <a:endParaRPr lang="pt-BR" altLang="pt-BR" sz="2800" kern="0" dirty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743200" y="5266483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defRPr/>
            </a:pPr>
            <a:r>
              <a:rPr lang="pt-BR" sz="2400" b="1" dirty="0"/>
              <a:t>Vamos analisar o banco de dados a seguir!!!</a:t>
            </a:r>
            <a:endParaRPr lang="pt-BR" sz="2400" b="1" kern="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" name="Picture 2" descr="Ações Magazine Luiza (MGLU3): saiba qual o preço hoje (03/0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032" y="1992703"/>
            <a:ext cx="3559126" cy="266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666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>
                <a:solidFill>
                  <a:schemeClr val="lt1"/>
                </a:solidFill>
              </a:rPr>
              <a:t>Correlação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Carregar os dados: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Os </a:t>
            </a:r>
            <a:r>
              <a:rPr lang="pt-BR" sz="2000" i="1" dirty="0" err="1">
                <a:solidFill>
                  <a:schemeClr val="dk1"/>
                </a:solidFill>
              </a:rPr>
              <a:t>missings</a:t>
            </a:r>
            <a:r>
              <a:rPr lang="pt-BR" sz="2000" dirty="0">
                <a:solidFill>
                  <a:schemeClr val="dk1"/>
                </a:solidFill>
              </a:rPr>
              <a:t>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2129008"/>
            <a:ext cx="8380567" cy="4983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1" y="3464901"/>
            <a:ext cx="4224793" cy="2443529"/>
          </a:xfrm>
          <a:prstGeom prst="rect">
            <a:avLst/>
          </a:prstGeom>
        </p:spPr>
      </p:pic>
      <p:cxnSp>
        <p:nvCxnSpPr>
          <p:cNvPr id="11" name="Conector de Seta Reta 10"/>
          <p:cNvCxnSpPr>
            <a:endCxn id="12" idx="1"/>
          </p:cNvCxnSpPr>
          <p:nvPr/>
        </p:nvCxnSpPr>
        <p:spPr>
          <a:xfrm>
            <a:off x="6205994" y="4831848"/>
            <a:ext cx="1204737" cy="9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410730" y="4746316"/>
            <a:ext cx="162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missings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900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6600" b="1">
                <a:latin typeface="+mj-lt"/>
                <a:ea typeface="+mj-ea"/>
                <a:cs typeface="+mj-cs"/>
              </a:rPr>
              <a:t>Procedimento geral</a:t>
            </a:r>
            <a:endParaRPr lang="en-US" sz="6600"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altLang="pt-BR" sz="2400"/>
              <a:t>Exemplos de regiões de rejeição.</a:t>
            </a: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9467" y="2642616"/>
            <a:ext cx="3795562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966" y="2642616"/>
            <a:ext cx="4331476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311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1981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-US" sz="3000" b="1" dirty="0" err="1">
                <a:solidFill>
                  <a:schemeClr val="lt1"/>
                </a:solidFill>
              </a:rPr>
              <a:t>Correlação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1919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Filtrar: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Correlações: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cxnSp>
        <p:nvCxnSpPr>
          <p:cNvPr id="11" name="Conector de Seta Reta 10"/>
          <p:cNvCxnSpPr>
            <a:endCxn id="12" idx="1"/>
          </p:cNvCxnSpPr>
          <p:nvPr/>
        </p:nvCxnSpPr>
        <p:spPr>
          <a:xfrm>
            <a:off x="6658707" y="4643784"/>
            <a:ext cx="1281552" cy="12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940260" y="4164974"/>
            <a:ext cx="220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função seleciona de forma automática somente as colunas numéricas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91897"/>
            <a:ext cx="7455536" cy="6354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147" y="3459288"/>
            <a:ext cx="4480560" cy="2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4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DC2B16D4-452D-3F38-E164-66C44B7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7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401221"/>
            <a:ext cx="10515600" cy="134806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Quais situações aplicamos?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838200" y="2586789"/>
            <a:ext cx="10515600" cy="359017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dirty="0" err="1"/>
              <a:t>Geralmente</a:t>
            </a:r>
            <a:r>
              <a:rPr lang="en-US" sz="2200" dirty="0"/>
              <a:t> </a:t>
            </a:r>
            <a:r>
              <a:rPr lang="en-US" sz="2200" dirty="0" err="1"/>
              <a:t>aplicamos</a:t>
            </a:r>
            <a:r>
              <a:rPr lang="en-US" sz="2200" dirty="0"/>
              <a:t> </a:t>
            </a:r>
            <a:r>
              <a:rPr lang="en-US" sz="2200" dirty="0" err="1"/>
              <a:t>quando</a:t>
            </a:r>
            <a:r>
              <a:rPr lang="en-US" sz="2200" dirty="0"/>
              <a:t> </a:t>
            </a:r>
            <a:r>
              <a:rPr lang="en-US" sz="2200" dirty="0" err="1"/>
              <a:t>temos</a:t>
            </a:r>
            <a:r>
              <a:rPr lang="en-US" sz="2200" dirty="0"/>
              <a:t> </a:t>
            </a:r>
            <a:r>
              <a:rPr lang="en-US" sz="2200" dirty="0" err="1"/>
              <a:t>algumas</a:t>
            </a:r>
            <a:r>
              <a:rPr lang="en-US" sz="2200" dirty="0"/>
              <a:t> </a:t>
            </a:r>
            <a:r>
              <a:rPr lang="en-US" sz="2200" dirty="0" err="1"/>
              <a:t>dúvidas</a:t>
            </a:r>
            <a:r>
              <a:rPr lang="en-US" sz="2200" dirty="0"/>
              <a:t> </a:t>
            </a:r>
            <a:r>
              <a:rPr lang="en-US" sz="2200" dirty="0" err="1"/>
              <a:t>sobre</a:t>
            </a:r>
            <a:r>
              <a:rPr lang="en-US" sz="2200" dirty="0"/>
              <a:t> um </a:t>
            </a:r>
            <a:r>
              <a:rPr lang="en-US" sz="2200" dirty="0" err="1"/>
              <a:t>objetivo</a:t>
            </a:r>
            <a:r>
              <a:rPr lang="en-US" sz="2200" dirty="0"/>
              <a:t> e </a:t>
            </a:r>
            <a:r>
              <a:rPr lang="en-US" sz="2200" dirty="0" err="1"/>
              <a:t>necessitamos</a:t>
            </a:r>
            <a:r>
              <a:rPr lang="en-US" sz="2200" dirty="0"/>
              <a:t> </a:t>
            </a:r>
            <a:r>
              <a:rPr lang="en-US" sz="2200" dirty="0" err="1"/>
              <a:t>realizar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pesquisa</a:t>
            </a:r>
            <a:r>
              <a:rPr lang="en-US" sz="2200" dirty="0"/>
              <a:t>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dirty="0" err="1"/>
              <a:t>Exemplos</a:t>
            </a:r>
            <a:r>
              <a:rPr lang="en-US" sz="2200" dirty="0"/>
              <a:t>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dirty="0" err="1"/>
              <a:t>Comparar</a:t>
            </a:r>
            <a:r>
              <a:rPr lang="en-US" sz="2200" dirty="0"/>
              <a:t> as </a:t>
            </a:r>
            <a:r>
              <a:rPr lang="en-US" sz="2200" dirty="0" err="1"/>
              <a:t>variabilidade</a:t>
            </a:r>
            <a:r>
              <a:rPr lang="en-US" sz="2200" dirty="0"/>
              <a:t> de </a:t>
            </a:r>
            <a:r>
              <a:rPr lang="en-US" sz="2200" dirty="0" err="1"/>
              <a:t>renda</a:t>
            </a:r>
            <a:r>
              <a:rPr lang="en-US" sz="2200" dirty="0"/>
              <a:t> de duas </a:t>
            </a:r>
            <a:r>
              <a:rPr lang="en-US" sz="2200" dirty="0" err="1"/>
              <a:t>cidades</a:t>
            </a:r>
            <a:r>
              <a:rPr lang="en-US" sz="2200" dirty="0"/>
              <a:t>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dirty="0" err="1"/>
              <a:t>Comparar</a:t>
            </a:r>
            <a:r>
              <a:rPr lang="en-US" sz="2200" dirty="0"/>
              <a:t> o </a:t>
            </a:r>
            <a:r>
              <a:rPr lang="en-US" sz="2200" dirty="0" err="1"/>
              <a:t>risco</a:t>
            </a:r>
            <a:r>
              <a:rPr lang="en-US" sz="2200" dirty="0"/>
              <a:t> de </a:t>
            </a:r>
            <a:r>
              <a:rPr lang="en-US" sz="2200" dirty="0" err="1"/>
              <a:t>ações</a:t>
            </a:r>
            <a:r>
              <a:rPr lang="en-US" sz="2200" dirty="0"/>
              <a:t> do mercado </a:t>
            </a:r>
            <a:r>
              <a:rPr lang="en-US" sz="2200" dirty="0" err="1"/>
              <a:t>financeiro</a:t>
            </a: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dirty="0" err="1"/>
              <a:t>Comparar</a:t>
            </a:r>
            <a:r>
              <a:rPr lang="en-US" sz="2200" dirty="0"/>
              <a:t> as </a:t>
            </a:r>
            <a:r>
              <a:rPr lang="en-US" sz="2200" dirty="0" err="1"/>
              <a:t>médias</a:t>
            </a:r>
            <a:r>
              <a:rPr lang="en-US" sz="2200" dirty="0"/>
              <a:t> de </a:t>
            </a:r>
            <a:r>
              <a:rPr lang="en-US" sz="2200" dirty="0" err="1"/>
              <a:t>vários</a:t>
            </a:r>
            <a:r>
              <a:rPr lang="en-US" sz="2200" dirty="0"/>
              <a:t> </a:t>
            </a:r>
            <a:r>
              <a:rPr lang="en-US" sz="2200" dirty="0" err="1"/>
              <a:t>perfis</a:t>
            </a:r>
            <a:r>
              <a:rPr lang="en-US" sz="2200" dirty="0"/>
              <a:t> de </a:t>
            </a:r>
            <a:r>
              <a:rPr lang="en-US" sz="2200" dirty="0" err="1"/>
              <a:t>clientes</a:t>
            </a:r>
            <a:r>
              <a:rPr lang="en-US" sz="2200" dirty="0"/>
              <a:t>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 dirty="0"/>
          </a:p>
        </p:txBody>
      </p:sp>
    </p:spTree>
    <p:extLst>
      <p:ext uri="{BB962C8B-B14F-4D97-AF65-F5344CB8AC3E}">
        <p14:creationId xmlns:p14="http://schemas.microsoft.com/office/powerpoint/2010/main" val="410181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2" name="Rectangle 4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F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Será apresentado um dos primeiros testes de hipóteses que podem ser aplicados.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O teste F pode ser aplicado quando: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b="1"/>
              <a:t>Deseja-se comparar as variâncias de 2 populações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 b="1"/>
              <a:t>Deseja-se comparar as médias de mais de 2 grupos.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</p:spTree>
    <p:extLst>
      <p:ext uri="{BB962C8B-B14F-4D97-AF65-F5344CB8AC3E}">
        <p14:creationId xmlns:p14="http://schemas.microsoft.com/office/powerpoint/2010/main" val="250176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" name="Rectangle 4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Shape 4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 </a:t>
            </a:r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</a:t>
            </a:r>
            <a:endParaRPr lang="en-US" sz="5400" i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Shape 413"/>
          <p:cNvSpPr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Teste F para comparar duas variâncias: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Problema exemplo: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200"/>
              <a:t>Para verificar o grau de satisfação dos funcionários de uma área da empresa. Estimou-se o desvio-padrão de 2 filiais presentes em duas cidades semelhantes. Foram obtidos salários de 10 funcionários da cidade A e 15 da cidade B, sendo o desvio-padrão de A R$ 1.000,00 e o desvio-padrão de B R$ 1.600,00.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endParaRPr lang="en-US" altLang="pt-BR" sz="2200"/>
          </a:p>
        </p:txBody>
      </p:sp>
    </p:spTree>
    <p:extLst>
      <p:ext uri="{BB962C8B-B14F-4D97-AF65-F5344CB8AC3E}">
        <p14:creationId xmlns:p14="http://schemas.microsoft.com/office/powerpoint/2010/main" val="2062202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Props1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EA2EC7-E150-4CB4-80EC-2819441269F5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5c79302c-76ef-4636-85c1-4525c0121ebe"/>
    <ds:schemaRef ds:uri="d0176a72-eb7d-4e86-9478-1ab7cf7a542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3972</TotalTime>
  <Words>2762</Words>
  <Application>Microsoft Office PowerPoint</Application>
  <PresentationFormat>Widescreen</PresentationFormat>
  <Paragraphs>888</Paragraphs>
  <Slides>61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Calibri Light</vt:lpstr>
      <vt:lpstr>Tema do Office</vt:lpstr>
      <vt:lpstr>FIAP  Statistics for Machine Learning    Aula 22: Teste F</vt:lpstr>
      <vt:lpstr>Objetivos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169</cp:revision>
  <cp:lastPrinted>2022-12-06T16:48:55Z</cp:lastPrinted>
  <dcterms:created xsi:type="dcterms:W3CDTF">2022-11-17T11:08:07Z</dcterms:created>
  <dcterms:modified xsi:type="dcterms:W3CDTF">2024-10-21T22:28:27Z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